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 uri="http://customooxmlschemas.google.com/">
      <go:slidesCustomData xmlns:go="http://customooxmlschemas.google.com/" r:id="rId7" roundtripDataSignature="AMtx7mj4prB4lmrXVk6EyZ79/OS2QQMM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496200" y="4765280"/>
            <a:ext cx="40899000" cy="13136700"/>
          </a:xfrm>
          <a:prstGeom prst="rect">
            <a:avLst/>
          </a:prstGeom>
          <a:noFill/>
          <a:ln>
            <a:noFill/>
          </a:ln>
        </p:spPr>
        <p:txBody>
          <a:bodyPr anchorCtr="0" anchor="b" bIns="487600" lIns="487600" spcFirstLastPara="1" rIns="487600" wrap="square" tIns="487600">
            <a:normAutofit/>
          </a:bodyPr>
          <a:lstStyle>
            <a:lvl1pPr lvl="0" algn="ctr">
              <a:lnSpc>
                <a:spcPct val="100000"/>
              </a:lnSpc>
              <a:spcBef>
                <a:spcPts val="0"/>
              </a:spcBef>
              <a:spcAft>
                <a:spcPts val="0"/>
              </a:spcAft>
              <a:buClr>
                <a:schemeClr val="lt1"/>
              </a:buClr>
              <a:buSzPts val="27700"/>
              <a:buFont typeface="Times New Roman"/>
              <a:buNone/>
              <a:defRPr sz="27700">
                <a:solidFill>
                  <a:schemeClr val="lt1"/>
                </a:solidFill>
                <a:latin typeface="Times New Roman"/>
                <a:ea typeface="Times New Roman"/>
                <a:cs typeface="Times New Roman"/>
                <a:sym typeface="Times New Roman"/>
              </a:defRPr>
            </a:lvl1pPr>
            <a:lvl2pPr lvl="1" algn="ctr">
              <a:lnSpc>
                <a:spcPct val="100000"/>
              </a:lnSpc>
              <a:spcBef>
                <a:spcPts val="0"/>
              </a:spcBef>
              <a:spcAft>
                <a:spcPts val="0"/>
              </a:spcAft>
              <a:buSzPts val="27700"/>
              <a:buNone/>
              <a:defRPr sz="27700"/>
            </a:lvl2pPr>
            <a:lvl3pPr lvl="2" algn="ctr">
              <a:lnSpc>
                <a:spcPct val="100000"/>
              </a:lnSpc>
              <a:spcBef>
                <a:spcPts val="0"/>
              </a:spcBef>
              <a:spcAft>
                <a:spcPts val="0"/>
              </a:spcAft>
              <a:buSzPts val="27700"/>
              <a:buNone/>
              <a:defRPr sz="27700"/>
            </a:lvl3pPr>
            <a:lvl4pPr lvl="3" algn="ctr">
              <a:lnSpc>
                <a:spcPct val="100000"/>
              </a:lnSpc>
              <a:spcBef>
                <a:spcPts val="0"/>
              </a:spcBef>
              <a:spcAft>
                <a:spcPts val="0"/>
              </a:spcAft>
              <a:buSzPts val="27700"/>
              <a:buNone/>
              <a:defRPr sz="27700"/>
            </a:lvl4pPr>
            <a:lvl5pPr lvl="4" algn="ctr">
              <a:lnSpc>
                <a:spcPct val="100000"/>
              </a:lnSpc>
              <a:spcBef>
                <a:spcPts val="0"/>
              </a:spcBef>
              <a:spcAft>
                <a:spcPts val="0"/>
              </a:spcAft>
              <a:buSzPts val="27700"/>
              <a:buNone/>
              <a:defRPr sz="27700"/>
            </a:lvl5pPr>
            <a:lvl6pPr lvl="5" algn="ctr">
              <a:lnSpc>
                <a:spcPct val="100000"/>
              </a:lnSpc>
              <a:spcBef>
                <a:spcPts val="0"/>
              </a:spcBef>
              <a:spcAft>
                <a:spcPts val="0"/>
              </a:spcAft>
              <a:buSzPts val="27700"/>
              <a:buNone/>
              <a:defRPr sz="27700"/>
            </a:lvl6pPr>
            <a:lvl7pPr lvl="6" algn="ctr">
              <a:lnSpc>
                <a:spcPct val="100000"/>
              </a:lnSpc>
              <a:spcBef>
                <a:spcPts val="0"/>
              </a:spcBef>
              <a:spcAft>
                <a:spcPts val="0"/>
              </a:spcAft>
              <a:buSzPts val="27700"/>
              <a:buNone/>
              <a:defRPr sz="27700"/>
            </a:lvl7pPr>
            <a:lvl8pPr lvl="7" algn="ctr">
              <a:lnSpc>
                <a:spcPct val="100000"/>
              </a:lnSpc>
              <a:spcBef>
                <a:spcPts val="0"/>
              </a:spcBef>
              <a:spcAft>
                <a:spcPts val="0"/>
              </a:spcAft>
              <a:buSzPts val="27700"/>
              <a:buNone/>
              <a:defRPr sz="27700"/>
            </a:lvl8pPr>
            <a:lvl9pPr lvl="8" algn="ctr">
              <a:lnSpc>
                <a:spcPct val="100000"/>
              </a:lnSpc>
              <a:spcBef>
                <a:spcPts val="0"/>
              </a:spcBef>
              <a:spcAft>
                <a:spcPts val="0"/>
              </a:spcAft>
              <a:buSzPts val="27700"/>
              <a:buNone/>
              <a:defRPr sz="27700"/>
            </a:lvl9pPr>
          </a:lstStyle>
          <a:p/>
        </p:txBody>
      </p:sp>
      <p:sp>
        <p:nvSpPr>
          <p:cNvPr id="11" name="Google Shape;11;p3"/>
          <p:cNvSpPr txBox="1"/>
          <p:nvPr>
            <p:ph idx="1" type="subTitle"/>
          </p:nvPr>
        </p:nvSpPr>
        <p:spPr>
          <a:xfrm>
            <a:off x="1496160" y="18138400"/>
            <a:ext cx="40899000" cy="5072700"/>
          </a:xfrm>
          <a:prstGeom prst="rect">
            <a:avLst/>
          </a:prstGeom>
          <a:noFill/>
          <a:ln>
            <a:noFill/>
          </a:ln>
        </p:spPr>
        <p:txBody>
          <a:bodyPr anchorCtr="0" anchor="t" bIns="487600" lIns="487600" spcFirstLastPara="1" rIns="487600" wrap="square" tIns="487600">
            <a:normAutofit/>
          </a:bodyPr>
          <a:lstStyle>
            <a:lvl1pPr lvl="0" algn="ctr">
              <a:lnSpc>
                <a:spcPct val="100000"/>
              </a:lnSpc>
              <a:spcBef>
                <a:spcPts val="0"/>
              </a:spcBef>
              <a:spcAft>
                <a:spcPts val="0"/>
              </a:spcAft>
              <a:buClr>
                <a:schemeClr val="lt1"/>
              </a:buClr>
              <a:buSzPts val="14900"/>
              <a:buFont typeface="Times New Roman"/>
              <a:buNone/>
              <a:defRPr sz="14900">
                <a:solidFill>
                  <a:schemeClr val="lt1"/>
                </a:solidFill>
                <a:latin typeface="Times New Roman"/>
                <a:ea typeface="Times New Roman"/>
                <a:cs typeface="Times New Roman"/>
                <a:sym typeface="Times New Roman"/>
              </a:defRPr>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p:txBody>
      </p:sp>
      <p:sp>
        <p:nvSpPr>
          <p:cNvPr id="12" name="Google Shape;12;p3"/>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496160" y="7079200"/>
            <a:ext cx="40899000" cy="12566400"/>
          </a:xfrm>
          <a:prstGeom prst="rect">
            <a:avLst/>
          </a:prstGeom>
          <a:noFill/>
          <a:ln>
            <a:noFill/>
          </a:ln>
        </p:spPr>
        <p:txBody>
          <a:bodyPr anchorCtr="0" anchor="b" bIns="487600" lIns="487600" spcFirstLastPara="1" rIns="487600" wrap="square" tIns="487600">
            <a:normAutofit/>
          </a:bodyPr>
          <a:lstStyle>
            <a:lvl1pPr lvl="0" algn="ctr">
              <a:lnSpc>
                <a:spcPct val="100000"/>
              </a:lnSpc>
              <a:spcBef>
                <a:spcPts val="0"/>
              </a:spcBef>
              <a:spcAft>
                <a:spcPts val="0"/>
              </a:spcAft>
              <a:buSzPts val="64000"/>
              <a:buNone/>
              <a:defRPr sz="64000"/>
            </a:lvl1pPr>
            <a:lvl2pPr lvl="1" algn="ctr">
              <a:lnSpc>
                <a:spcPct val="100000"/>
              </a:lnSpc>
              <a:spcBef>
                <a:spcPts val="0"/>
              </a:spcBef>
              <a:spcAft>
                <a:spcPts val="0"/>
              </a:spcAft>
              <a:buSzPts val="64000"/>
              <a:buNone/>
              <a:defRPr sz="64000"/>
            </a:lvl2pPr>
            <a:lvl3pPr lvl="2" algn="ctr">
              <a:lnSpc>
                <a:spcPct val="100000"/>
              </a:lnSpc>
              <a:spcBef>
                <a:spcPts val="0"/>
              </a:spcBef>
              <a:spcAft>
                <a:spcPts val="0"/>
              </a:spcAft>
              <a:buSzPts val="64000"/>
              <a:buNone/>
              <a:defRPr sz="64000"/>
            </a:lvl3pPr>
            <a:lvl4pPr lvl="3" algn="ctr">
              <a:lnSpc>
                <a:spcPct val="100000"/>
              </a:lnSpc>
              <a:spcBef>
                <a:spcPts val="0"/>
              </a:spcBef>
              <a:spcAft>
                <a:spcPts val="0"/>
              </a:spcAft>
              <a:buSzPts val="64000"/>
              <a:buNone/>
              <a:defRPr sz="64000"/>
            </a:lvl4pPr>
            <a:lvl5pPr lvl="4" algn="ctr">
              <a:lnSpc>
                <a:spcPct val="100000"/>
              </a:lnSpc>
              <a:spcBef>
                <a:spcPts val="0"/>
              </a:spcBef>
              <a:spcAft>
                <a:spcPts val="0"/>
              </a:spcAft>
              <a:buSzPts val="64000"/>
              <a:buNone/>
              <a:defRPr sz="64000"/>
            </a:lvl5pPr>
            <a:lvl6pPr lvl="5" algn="ctr">
              <a:lnSpc>
                <a:spcPct val="100000"/>
              </a:lnSpc>
              <a:spcBef>
                <a:spcPts val="0"/>
              </a:spcBef>
              <a:spcAft>
                <a:spcPts val="0"/>
              </a:spcAft>
              <a:buSzPts val="64000"/>
              <a:buNone/>
              <a:defRPr sz="64000"/>
            </a:lvl6pPr>
            <a:lvl7pPr lvl="6" algn="ctr">
              <a:lnSpc>
                <a:spcPct val="100000"/>
              </a:lnSpc>
              <a:spcBef>
                <a:spcPts val="0"/>
              </a:spcBef>
              <a:spcAft>
                <a:spcPts val="0"/>
              </a:spcAft>
              <a:buSzPts val="64000"/>
              <a:buNone/>
              <a:defRPr sz="64000"/>
            </a:lvl7pPr>
            <a:lvl8pPr lvl="7" algn="ctr">
              <a:lnSpc>
                <a:spcPct val="100000"/>
              </a:lnSpc>
              <a:spcBef>
                <a:spcPts val="0"/>
              </a:spcBef>
              <a:spcAft>
                <a:spcPts val="0"/>
              </a:spcAft>
              <a:buSzPts val="64000"/>
              <a:buNone/>
              <a:defRPr sz="64000"/>
            </a:lvl8pPr>
            <a:lvl9pPr lvl="8" algn="ctr">
              <a:lnSpc>
                <a:spcPct val="100000"/>
              </a:lnSpc>
              <a:spcBef>
                <a:spcPts val="0"/>
              </a:spcBef>
              <a:spcAft>
                <a:spcPts val="0"/>
              </a:spcAft>
              <a:buSzPts val="64000"/>
              <a:buNone/>
              <a:defRPr sz="64000"/>
            </a:lvl9pPr>
          </a:lstStyle>
          <a:p>
            <a:r>
              <a:t>xx%</a:t>
            </a:r>
          </a:p>
        </p:txBody>
      </p:sp>
      <p:sp>
        <p:nvSpPr>
          <p:cNvPr id="46" name="Google Shape;46;p12"/>
          <p:cNvSpPr txBox="1"/>
          <p:nvPr>
            <p:ph idx="1" type="body"/>
          </p:nvPr>
        </p:nvSpPr>
        <p:spPr>
          <a:xfrm>
            <a:off x="1496160" y="20174240"/>
            <a:ext cx="40899000" cy="8325000"/>
          </a:xfrm>
          <a:prstGeom prst="rect">
            <a:avLst/>
          </a:prstGeom>
          <a:noFill/>
          <a:ln>
            <a:noFill/>
          </a:ln>
        </p:spPr>
        <p:txBody>
          <a:bodyPr anchorCtr="0" anchor="t" bIns="487600" lIns="487600" spcFirstLastPara="1" rIns="487600" wrap="square" tIns="487600">
            <a:normAutofit/>
          </a:bodyPr>
          <a:lstStyle>
            <a:lvl1pPr indent="-838200" lvl="0" marL="457200" algn="ctr">
              <a:lnSpc>
                <a:spcPct val="115000"/>
              </a:lnSpc>
              <a:spcBef>
                <a:spcPts val="0"/>
              </a:spcBef>
              <a:spcAft>
                <a:spcPts val="0"/>
              </a:spcAft>
              <a:buSzPts val="9600"/>
              <a:buChar char="●"/>
              <a:defRPr/>
            </a:lvl1pPr>
            <a:lvl2pPr indent="-704850" lvl="1" marL="914400" algn="ctr">
              <a:lnSpc>
                <a:spcPct val="115000"/>
              </a:lnSpc>
              <a:spcBef>
                <a:spcPts val="0"/>
              </a:spcBef>
              <a:spcAft>
                <a:spcPts val="0"/>
              </a:spcAft>
              <a:buSzPts val="7500"/>
              <a:buChar char="○"/>
              <a:defRPr/>
            </a:lvl2pPr>
            <a:lvl3pPr indent="-704850" lvl="2" marL="1371600" algn="ctr">
              <a:lnSpc>
                <a:spcPct val="115000"/>
              </a:lnSpc>
              <a:spcBef>
                <a:spcPts val="0"/>
              </a:spcBef>
              <a:spcAft>
                <a:spcPts val="0"/>
              </a:spcAft>
              <a:buSzPts val="7500"/>
              <a:buChar char="■"/>
              <a:defRPr/>
            </a:lvl3pPr>
            <a:lvl4pPr indent="-704850" lvl="3" marL="1828800" algn="ctr">
              <a:lnSpc>
                <a:spcPct val="115000"/>
              </a:lnSpc>
              <a:spcBef>
                <a:spcPts val="0"/>
              </a:spcBef>
              <a:spcAft>
                <a:spcPts val="0"/>
              </a:spcAft>
              <a:buSzPts val="7500"/>
              <a:buChar char="●"/>
              <a:defRPr/>
            </a:lvl4pPr>
            <a:lvl5pPr indent="-704850" lvl="4" marL="2286000" algn="ctr">
              <a:lnSpc>
                <a:spcPct val="115000"/>
              </a:lnSpc>
              <a:spcBef>
                <a:spcPts val="0"/>
              </a:spcBef>
              <a:spcAft>
                <a:spcPts val="0"/>
              </a:spcAft>
              <a:buSzPts val="7500"/>
              <a:buChar char="○"/>
              <a:defRPr/>
            </a:lvl5pPr>
            <a:lvl6pPr indent="-704850" lvl="5" marL="2743200" algn="ctr">
              <a:lnSpc>
                <a:spcPct val="115000"/>
              </a:lnSpc>
              <a:spcBef>
                <a:spcPts val="0"/>
              </a:spcBef>
              <a:spcAft>
                <a:spcPts val="0"/>
              </a:spcAft>
              <a:buSzPts val="7500"/>
              <a:buChar char="■"/>
              <a:defRPr/>
            </a:lvl6pPr>
            <a:lvl7pPr indent="-704850" lvl="6" marL="3200400" algn="ctr">
              <a:lnSpc>
                <a:spcPct val="115000"/>
              </a:lnSpc>
              <a:spcBef>
                <a:spcPts val="0"/>
              </a:spcBef>
              <a:spcAft>
                <a:spcPts val="0"/>
              </a:spcAft>
              <a:buSzPts val="7500"/>
              <a:buChar char="●"/>
              <a:defRPr/>
            </a:lvl7pPr>
            <a:lvl8pPr indent="-704850" lvl="7" marL="3657600" algn="ctr">
              <a:lnSpc>
                <a:spcPct val="115000"/>
              </a:lnSpc>
              <a:spcBef>
                <a:spcPts val="0"/>
              </a:spcBef>
              <a:spcAft>
                <a:spcPts val="0"/>
              </a:spcAft>
              <a:buSzPts val="7500"/>
              <a:buChar char="○"/>
              <a:defRPr/>
            </a:lvl8pPr>
            <a:lvl9pPr indent="-704850" lvl="8" marL="4114800" algn="ctr">
              <a:lnSpc>
                <a:spcPct val="115000"/>
              </a:lnSpc>
              <a:spcBef>
                <a:spcPts val="0"/>
              </a:spcBef>
              <a:spcAft>
                <a:spcPts val="0"/>
              </a:spcAft>
              <a:buSzPts val="7500"/>
              <a:buChar char="■"/>
              <a:defRPr/>
            </a:lvl9pPr>
          </a:lstStyle>
          <a:p/>
        </p:txBody>
      </p:sp>
      <p:sp>
        <p:nvSpPr>
          <p:cNvPr id="47" name="Google Shape;47;p12"/>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496160" y="13765440"/>
            <a:ext cx="40899000" cy="5387400"/>
          </a:xfrm>
          <a:prstGeom prst="rect">
            <a:avLst/>
          </a:prstGeom>
          <a:noFill/>
          <a:ln>
            <a:noFill/>
          </a:ln>
        </p:spPr>
        <p:txBody>
          <a:bodyPr anchorCtr="0" anchor="ctr" bIns="487600" lIns="487600" spcFirstLastPara="1" rIns="487600" wrap="square" tIns="487600">
            <a:normAutofit/>
          </a:bodyPr>
          <a:lstStyle>
            <a:lvl1pPr lvl="0" algn="ctr">
              <a:lnSpc>
                <a:spcPct val="100000"/>
              </a:lnSpc>
              <a:spcBef>
                <a:spcPts val="0"/>
              </a:spcBef>
              <a:spcAft>
                <a:spcPts val="0"/>
              </a:spcAft>
              <a:buSzPts val="19200"/>
              <a:buNone/>
              <a:defRPr sz="19200"/>
            </a:lvl1pPr>
            <a:lvl2pPr lvl="1" algn="ctr">
              <a:lnSpc>
                <a:spcPct val="100000"/>
              </a:lnSpc>
              <a:spcBef>
                <a:spcPts val="0"/>
              </a:spcBef>
              <a:spcAft>
                <a:spcPts val="0"/>
              </a:spcAft>
              <a:buSzPts val="19200"/>
              <a:buNone/>
              <a:defRPr sz="19200"/>
            </a:lvl2pPr>
            <a:lvl3pPr lvl="2" algn="ctr">
              <a:lnSpc>
                <a:spcPct val="100000"/>
              </a:lnSpc>
              <a:spcBef>
                <a:spcPts val="0"/>
              </a:spcBef>
              <a:spcAft>
                <a:spcPts val="0"/>
              </a:spcAft>
              <a:buSzPts val="19200"/>
              <a:buNone/>
              <a:defRPr sz="19200"/>
            </a:lvl3pPr>
            <a:lvl4pPr lvl="3" algn="ctr">
              <a:lnSpc>
                <a:spcPct val="100000"/>
              </a:lnSpc>
              <a:spcBef>
                <a:spcPts val="0"/>
              </a:spcBef>
              <a:spcAft>
                <a:spcPts val="0"/>
              </a:spcAft>
              <a:buSzPts val="19200"/>
              <a:buNone/>
              <a:defRPr sz="19200"/>
            </a:lvl4pPr>
            <a:lvl5pPr lvl="4" algn="ctr">
              <a:lnSpc>
                <a:spcPct val="100000"/>
              </a:lnSpc>
              <a:spcBef>
                <a:spcPts val="0"/>
              </a:spcBef>
              <a:spcAft>
                <a:spcPts val="0"/>
              </a:spcAft>
              <a:buSzPts val="19200"/>
              <a:buNone/>
              <a:defRPr sz="19200"/>
            </a:lvl5pPr>
            <a:lvl6pPr lvl="5" algn="ctr">
              <a:lnSpc>
                <a:spcPct val="100000"/>
              </a:lnSpc>
              <a:spcBef>
                <a:spcPts val="0"/>
              </a:spcBef>
              <a:spcAft>
                <a:spcPts val="0"/>
              </a:spcAft>
              <a:buSzPts val="19200"/>
              <a:buNone/>
              <a:defRPr sz="19200"/>
            </a:lvl6pPr>
            <a:lvl7pPr lvl="6" algn="ctr">
              <a:lnSpc>
                <a:spcPct val="100000"/>
              </a:lnSpc>
              <a:spcBef>
                <a:spcPts val="0"/>
              </a:spcBef>
              <a:spcAft>
                <a:spcPts val="0"/>
              </a:spcAft>
              <a:buSzPts val="19200"/>
              <a:buNone/>
              <a:defRPr sz="19200"/>
            </a:lvl7pPr>
            <a:lvl8pPr lvl="7" algn="ctr">
              <a:lnSpc>
                <a:spcPct val="100000"/>
              </a:lnSpc>
              <a:spcBef>
                <a:spcPts val="0"/>
              </a:spcBef>
              <a:spcAft>
                <a:spcPts val="0"/>
              </a:spcAft>
              <a:buSzPts val="19200"/>
              <a:buNone/>
              <a:defRPr sz="19200"/>
            </a:lvl8pPr>
            <a:lvl9pPr lvl="8" algn="ctr">
              <a:lnSpc>
                <a:spcPct val="100000"/>
              </a:lnSpc>
              <a:spcBef>
                <a:spcPts val="0"/>
              </a:spcBef>
              <a:spcAft>
                <a:spcPts val="0"/>
              </a:spcAft>
              <a:buSzPts val="19200"/>
              <a:buNone/>
              <a:defRPr sz="19200"/>
            </a:lvl9pPr>
          </a:lstStyle>
          <a:p/>
        </p:txBody>
      </p:sp>
      <p:sp>
        <p:nvSpPr>
          <p:cNvPr id="15" name="Google Shape;15;p4"/>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normAutofit/>
          </a:bodyPr>
          <a:lstStyle>
            <a:lvl1pPr lvl="0" algn="l">
              <a:lnSpc>
                <a:spcPct val="100000"/>
              </a:lnSpc>
              <a:spcBef>
                <a:spcPts val="0"/>
              </a:spcBef>
              <a:spcAft>
                <a:spcPts val="0"/>
              </a:spcAft>
              <a:buSzPts val="14900"/>
              <a:buNone/>
              <a:defRPr/>
            </a:lvl1pPr>
            <a:lvl2pPr lvl="1" algn="l">
              <a:lnSpc>
                <a:spcPct val="100000"/>
              </a:lnSpc>
              <a:spcBef>
                <a:spcPts val="0"/>
              </a:spcBef>
              <a:spcAft>
                <a:spcPts val="0"/>
              </a:spcAft>
              <a:buSzPts val="14900"/>
              <a:buNone/>
              <a:defRPr/>
            </a:lvl2pPr>
            <a:lvl3pPr lvl="2" algn="l">
              <a:lnSpc>
                <a:spcPct val="100000"/>
              </a:lnSpc>
              <a:spcBef>
                <a:spcPts val="0"/>
              </a:spcBef>
              <a:spcAft>
                <a:spcPts val="0"/>
              </a:spcAft>
              <a:buSzPts val="14900"/>
              <a:buNone/>
              <a:defRPr/>
            </a:lvl3pPr>
            <a:lvl4pPr lvl="3" algn="l">
              <a:lnSpc>
                <a:spcPct val="100000"/>
              </a:lnSpc>
              <a:spcBef>
                <a:spcPts val="0"/>
              </a:spcBef>
              <a:spcAft>
                <a:spcPts val="0"/>
              </a:spcAft>
              <a:buSzPts val="14900"/>
              <a:buNone/>
              <a:defRPr/>
            </a:lvl4pPr>
            <a:lvl5pPr lvl="4" algn="l">
              <a:lnSpc>
                <a:spcPct val="100000"/>
              </a:lnSpc>
              <a:spcBef>
                <a:spcPts val="0"/>
              </a:spcBef>
              <a:spcAft>
                <a:spcPts val="0"/>
              </a:spcAft>
              <a:buSzPts val="14900"/>
              <a:buNone/>
              <a:defRPr/>
            </a:lvl5pPr>
            <a:lvl6pPr lvl="5" algn="l">
              <a:lnSpc>
                <a:spcPct val="100000"/>
              </a:lnSpc>
              <a:spcBef>
                <a:spcPts val="0"/>
              </a:spcBef>
              <a:spcAft>
                <a:spcPts val="0"/>
              </a:spcAft>
              <a:buSzPts val="14900"/>
              <a:buNone/>
              <a:defRPr/>
            </a:lvl6pPr>
            <a:lvl7pPr lvl="6" algn="l">
              <a:lnSpc>
                <a:spcPct val="100000"/>
              </a:lnSpc>
              <a:spcBef>
                <a:spcPts val="0"/>
              </a:spcBef>
              <a:spcAft>
                <a:spcPts val="0"/>
              </a:spcAft>
              <a:buSzPts val="14900"/>
              <a:buNone/>
              <a:defRPr/>
            </a:lvl7pPr>
            <a:lvl8pPr lvl="7" algn="l">
              <a:lnSpc>
                <a:spcPct val="100000"/>
              </a:lnSpc>
              <a:spcBef>
                <a:spcPts val="0"/>
              </a:spcBef>
              <a:spcAft>
                <a:spcPts val="0"/>
              </a:spcAft>
              <a:buSzPts val="14900"/>
              <a:buNone/>
              <a:defRPr/>
            </a:lvl8pPr>
            <a:lvl9pPr lvl="8" algn="l">
              <a:lnSpc>
                <a:spcPct val="100000"/>
              </a:lnSpc>
              <a:spcBef>
                <a:spcPts val="0"/>
              </a:spcBef>
              <a:spcAft>
                <a:spcPts val="0"/>
              </a:spcAft>
              <a:buSzPts val="14900"/>
              <a:buNone/>
              <a:defRPr/>
            </a:lvl9pPr>
          </a:lstStyle>
          <a:p/>
        </p:txBody>
      </p:sp>
      <p:sp>
        <p:nvSpPr>
          <p:cNvPr id="18" name="Google Shape;18;p5"/>
          <p:cNvSpPr txBox="1"/>
          <p:nvPr>
            <p:ph idx="1" type="body"/>
          </p:nvPr>
        </p:nvSpPr>
        <p:spPr>
          <a:xfrm>
            <a:off x="1496160" y="7375840"/>
            <a:ext cx="40899000" cy="21864900"/>
          </a:xfrm>
          <a:prstGeom prst="rect">
            <a:avLst/>
          </a:prstGeom>
          <a:noFill/>
          <a:ln>
            <a:noFill/>
          </a:ln>
        </p:spPr>
        <p:txBody>
          <a:bodyPr anchorCtr="0" anchor="t" bIns="487600" lIns="487600" spcFirstLastPara="1" rIns="487600" wrap="square" tIns="487600">
            <a:normAutofit/>
          </a:bodyPr>
          <a:lstStyle>
            <a:lvl1pPr indent="-838200" lvl="0" marL="457200" algn="l">
              <a:lnSpc>
                <a:spcPct val="115000"/>
              </a:lnSpc>
              <a:spcBef>
                <a:spcPts val="0"/>
              </a:spcBef>
              <a:spcAft>
                <a:spcPts val="0"/>
              </a:spcAft>
              <a:buSzPts val="9600"/>
              <a:buChar char="●"/>
              <a:defRPr/>
            </a:lvl1pPr>
            <a:lvl2pPr indent="-704850" lvl="1" marL="914400" algn="l">
              <a:lnSpc>
                <a:spcPct val="115000"/>
              </a:lnSpc>
              <a:spcBef>
                <a:spcPts val="0"/>
              </a:spcBef>
              <a:spcAft>
                <a:spcPts val="0"/>
              </a:spcAft>
              <a:buSzPts val="7500"/>
              <a:buChar char="○"/>
              <a:defRPr/>
            </a:lvl2pPr>
            <a:lvl3pPr indent="-704850" lvl="2" marL="1371600" algn="l">
              <a:lnSpc>
                <a:spcPct val="115000"/>
              </a:lnSpc>
              <a:spcBef>
                <a:spcPts val="0"/>
              </a:spcBef>
              <a:spcAft>
                <a:spcPts val="0"/>
              </a:spcAft>
              <a:buSzPts val="7500"/>
              <a:buChar char="■"/>
              <a:defRPr/>
            </a:lvl3pPr>
            <a:lvl4pPr indent="-704850" lvl="3" marL="1828800" algn="l">
              <a:lnSpc>
                <a:spcPct val="115000"/>
              </a:lnSpc>
              <a:spcBef>
                <a:spcPts val="0"/>
              </a:spcBef>
              <a:spcAft>
                <a:spcPts val="0"/>
              </a:spcAft>
              <a:buSzPts val="7500"/>
              <a:buChar char="●"/>
              <a:defRPr/>
            </a:lvl4pPr>
            <a:lvl5pPr indent="-704850" lvl="4" marL="2286000" algn="l">
              <a:lnSpc>
                <a:spcPct val="115000"/>
              </a:lnSpc>
              <a:spcBef>
                <a:spcPts val="0"/>
              </a:spcBef>
              <a:spcAft>
                <a:spcPts val="0"/>
              </a:spcAft>
              <a:buSzPts val="7500"/>
              <a:buChar char="○"/>
              <a:defRPr/>
            </a:lvl5pPr>
            <a:lvl6pPr indent="-704850" lvl="5" marL="2743200" algn="l">
              <a:lnSpc>
                <a:spcPct val="115000"/>
              </a:lnSpc>
              <a:spcBef>
                <a:spcPts val="0"/>
              </a:spcBef>
              <a:spcAft>
                <a:spcPts val="0"/>
              </a:spcAft>
              <a:buSzPts val="7500"/>
              <a:buChar char="■"/>
              <a:defRPr/>
            </a:lvl6pPr>
            <a:lvl7pPr indent="-704850" lvl="6" marL="3200400" algn="l">
              <a:lnSpc>
                <a:spcPct val="115000"/>
              </a:lnSpc>
              <a:spcBef>
                <a:spcPts val="0"/>
              </a:spcBef>
              <a:spcAft>
                <a:spcPts val="0"/>
              </a:spcAft>
              <a:buSzPts val="7500"/>
              <a:buChar char="●"/>
              <a:defRPr/>
            </a:lvl7pPr>
            <a:lvl8pPr indent="-704850" lvl="7" marL="3657600" algn="l">
              <a:lnSpc>
                <a:spcPct val="115000"/>
              </a:lnSpc>
              <a:spcBef>
                <a:spcPts val="0"/>
              </a:spcBef>
              <a:spcAft>
                <a:spcPts val="0"/>
              </a:spcAft>
              <a:buSzPts val="7500"/>
              <a:buChar char="○"/>
              <a:defRPr/>
            </a:lvl8pPr>
            <a:lvl9pPr indent="-704850" lvl="8" marL="4114800" algn="l">
              <a:lnSpc>
                <a:spcPct val="115000"/>
              </a:lnSpc>
              <a:spcBef>
                <a:spcPts val="0"/>
              </a:spcBef>
              <a:spcAft>
                <a:spcPts val="0"/>
              </a:spcAft>
              <a:buSzPts val="7500"/>
              <a:buChar char="■"/>
              <a:defRPr/>
            </a:lvl9pPr>
          </a:lstStyle>
          <a:p/>
        </p:txBody>
      </p:sp>
      <p:sp>
        <p:nvSpPr>
          <p:cNvPr id="19" name="Google Shape;19;p5"/>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normAutofit/>
          </a:bodyPr>
          <a:lstStyle>
            <a:lvl1pPr lvl="0" algn="l">
              <a:lnSpc>
                <a:spcPct val="100000"/>
              </a:lnSpc>
              <a:spcBef>
                <a:spcPts val="0"/>
              </a:spcBef>
              <a:spcAft>
                <a:spcPts val="0"/>
              </a:spcAft>
              <a:buSzPts val="14900"/>
              <a:buNone/>
              <a:defRPr/>
            </a:lvl1pPr>
            <a:lvl2pPr lvl="1" algn="l">
              <a:lnSpc>
                <a:spcPct val="100000"/>
              </a:lnSpc>
              <a:spcBef>
                <a:spcPts val="0"/>
              </a:spcBef>
              <a:spcAft>
                <a:spcPts val="0"/>
              </a:spcAft>
              <a:buSzPts val="14900"/>
              <a:buNone/>
              <a:defRPr/>
            </a:lvl2pPr>
            <a:lvl3pPr lvl="2" algn="l">
              <a:lnSpc>
                <a:spcPct val="100000"/>
              </a:lnSpc>
              <a:spcBef>
                <a:spcPts val="0"/>
              </a:spcBef>
              <a:spcAft>
                <a:spcPts val="0"/>
              </a:spcAft>
              <a:buSzPts val="14900"/>
              <a:buNone/>
              <a:defRPr/>
            </a:lvl3pPr>
            <a:lvl4pPr lvl="3" algn="l">
              <a:lnSpc>
                <a:spcPct val="100000"/>
              </a:lnSpc>
              <a:spcBef>
                <a:spcPts val="0"/>
              </a:spcBef>
              <a:spcAft>
                <a:spcPts val="0"/>
              </a:spcAft>
              <a:buSzPts val="14900"/>
              <a:buNone/>
              <a:defRPr/>
            </a:lvl4pPr>
            <a:lvl5pPr lvl="4" algn="l">
              <a:lnSpc>
                <a:spcPct val="100000"/>
              </a:lnSpc>
              <a:spcBef>
                <a:spcPts val="0"/>
              </a:spcBef>
              <a:spcAft>
                <a:spcPts val="0"/>
              </a:spcAft>
              <a:buSzPts val="14900"/>
              <a:buNone/>
              <a:defRPr/>
            </a:lvl5pPr>
            <a:lvl6pPr lvl="5" algn="l">
              <a:lnSpc>
                <a:spcPct val="100000"/>
              </a:lnSpc>
              <a:spcBef>
                <a:spcPts val="0"/>
              </a:spcBef>
              <a:spcAft>
                <a:spcPts val="0"/>
              </a:spcAft>
              <a:buSzPts val="14900"/>
              <a:buNone/>
              <a:defRPr/>
            </a:lvl6pPr>
            <a:lvl7pPr lvl="6" algn="l">
              <a:lnSpc>
                <a:spcPct val="100000"/>
              </a:lnSpc>
              <a:spcBef>
                <a:spcPts val="0"/>
              </a:spcBef>
              <a:spcAft>
                <a:spcPts val="0"/>
              </a:spcAft>
              <a:buSzPts val="14900"/>
              <a:buNone/>
              <a:defRPr/>
            </a:lvl7pPr>
            <a:lvl8pPr lvl="7" algn="l">
              <a:lnSpc>
                <a:spcPct val="100000"/>
              </a:lnSpc>
              <a:spcBef>
                <a:spcPts val="0"/>
              </a:spcBef>
              <a:spcAft>
                <a:spcPts val="0"/>
              </a:spcAft>
              <a:buSzPts val="14900"/>
              <a:buNone/>
              <a:defRPr/>
            </a:lvl8pPr>
            <a:lvl9pPr lvl="8" algn="l">
              <a:lnSpc>
                <a:spcPct val="100000"/>
              </a:lnSpc>
              <a:spcBef>
                <a:spcPts val="0"/>
              </a:spcBef>
              <a:spcAft>
                <a:spcPts val="0"/>
              </a:spcAft>
              <a:buSzPts val="14900"/>
              <a:buNone/>
              <a:defRPr/>
            </a:lvl9pPr>
          </a:lstStyle>
          <a:p/>
        </p:txBody>
      </p:sp>
      <p:sp>
        <p:nvSpPr>
          <p:cNvPr id="22" name="Google Shape;22;p6"/>
          <p:cNvSpPr txBox="1"/>
          <p:nvPr>
            <p:ph idx="1" type="body"/>
          </p:nvPr>
        </p:nvSpPr>
        <p:spPr>
          <a:xfrm>
            <a:off x="1496160" y="7375840"/>
            <a:ext cx="19199400" cy="21864900"/>
          </a:xfrm>
          <a:prstGeom prst="rect">
            <a:avLst/>
          </a:prstGeom>
          <a:noFill/>
          <a:ln>
            <a:noFill/>
          </a:ln>
        </p:spPr>
        <p:txBody>
          <a:bodyPr anchorCtr="0" anchor="t" bIns="487600" lIns="487600" spcFirstLastPara="1" rIns="487600" wrap="square" tIns="487600">
            <a:normAutofit/>
          </a:bodyPr>
          <a:lstStyle>
            <a:lvl1pPr indent="-704850" lvl="0" marL="457200" algn="l">
              <a:lnSpc>
                <a:spcPct val="115000"/>
              </a:lnSpc>
              <a:spcBef>
                <a:spcPts val="0"/>
              </a:spcBef>
              <a:spcAft>
                <a:spcPts val="0"/>
              </a:spcAft>
              <a:buSzPts val="7500"/>
              <a:buChar char="●"/>
              <a:defRPr sz="7500"/>
            </a:lvl1pPr>
            <a:lvl2pPr indent="-635000" lvl="1" marL="914400" algn="l">
              <a:lnSpc>
                <a:spcPct val="115000"/>
              </a:lnSpc>
              <a:spcBef>
                <a:spcPts val="0"/>
              </a:spcBef>
              <a:spcAft>
                <a:spcPts val="0"/>
              </a:spcAft>
              <a:buSzPts val="6400"/>
              <a:buChar char="○"/>
              <a:defRPr sz="6400"/>
            </a:lvl2pPr>
            <a:lvl3pPr indent="-635000" lvl="2" marL="1371600" algn="l">
              <a:lnSpc>
                <a:spcPct val="115000"/>
              </a:lnSpc>
              <a:spcBef>
                <a:spcPts val="0"/>
              </a:spcBef>
              <a:spcAft>
                <a:spcPts val="0"/>
              </a:spcAft>
              <a:buSzPts val="6400"/>
              <a:buChar char="■"/>
              <a:defRPr sz="6400"/>
            </a:lvl3pPr>
            <a:lvl4pPr indent="-635000" lvl="3" marL="1828800" algn="l">
              <a:lnSpc>
                <a:spcPct val="115000"/>
              </a:lnSpc>
              <a:spcBef>
                <a:spcPts val="0"/>
              </a:spcBef>
              <a:spcAft>
                <a:spcPts val="0"/>
              </a:spcAft>
              <a:buSzPts val="6400"/>
              <a:buChar char="●"/>
              <a:defRPr sz="6400"/>
            </a:lvl4pPr>
            <a:lvl5pPr indent="-635000" lvl="4" marL="2286000" algn="l">
              <a:lnSpc>
                <a:spcPct val="115000"/>
              </a:lnSpc>
              <a:spcBef>
                <a:spcPts val="0"/>
              </a:spcBef>
              <a:spcAft>
                <a:spcPts val="0"/>
              </a:spcAft>
              <a:buSzPts val="6400"/>
              <a:buChar char="○"/>
              <a:defRPr sz="6400"/>
            </a:lvl5pPr>
            <a:lvl6pPr indent="-635000" lvl="5" marL="2743200" algn="l">
              <a:lnSpc>
                <a:spcPct val="115000"/>
              </a:lnSpc>
              <a:spcBef>
                <a:spcPts val="0"/>
              </a:spcBef>
              <a:spcAft>
                <a:spcPts val="0"/>
              </a:spcAft>
              <a:buSzPts val="6400"/>
              <a:buChar char="■"/>
              <a:defRPr sz="6400"/>
            </a:lvl6pPr>
            <a:lvl7pPr indent="-635000" lvl="6" marL="3200400" algn="l">
              <a:lnSpc>
                <a:spcPct val="115000"/>
              </a:lnSpc>
              <a:spcBef>
                <a:spcPts val="0"/>
              </a:spcBef>
              <a:spcAft>
                <a:spcPts val="0"/>
              </a:spcAft>
              <a:buSzPts val="6400"/>
              <a:buChar char="●"/>
              <a:defRPr sz="6400"/>
            </a:lvl7pPr>
            <a:lvl8pPr indent="-635000" lvl="7" marL="3657600" algn="l">
              <a:lnSpc>
                <a:spcPct val="115000"/>
              </a:lnSpc>
              <a:spcBef>
                <a:spcPts val="0"/>
              </a:spcBef>
              <a:spcAft>
                <a:spcPts val="0"/>
              </a:spcAft>
              <a:buSzPts val="6400"/>
              <a:buChar char="○"/>
              <a:defRPr sz="6400"/>
            </a:lvl8pPr>
            <a:lvl9pPr indent="-635000" lvl="8" marL="4114800" algn="l">
              <a:lnSpc>
                <a:spcPct val="115000"/>
              </a:lnSpc>
              <a:spcBef>
                <a:spcPts val="0"/>
              </a:spcBef>
              <a:spcAft>
                <a:spcPts val="0"/>
              </a:spcAft>
              <a:buSzPts val="6400"/>
              <a:buChar char="■"/>
              <a:defRPr sz="6400"/>
            </a:lvl9pPr>
          </a:lstStyle>
          <a:p/>
        </p:txBody>
      </p:sp>
      <p:sp>
        <p:nvSpPr>
          <p:cNvPr id="23" name="Google Shape;23;p6"/>
          <p:cNvSpPr txBox="1"/>
          <p:nvPr>
            <p:ph idx="2" type="body"/>
          </p:nvPr>
        </p:nvSpPr>
        <p:spPr>
          <a:xfrm>
            <a:off x="23195520" y="7375840"/>
            <a:ext cx="19199400" cy="21864900"/>
          </a:xfrm>
          <a:prstGeom prst="rect">
            <a:avLst/>
          </a:prstGeom>
          <a:noFill/>
          <a:ln>
            <a:noFill/>
          </a:ln>
        </p:spPr>
        <p:txBody>
          <a:bodyPr anchorCtr="0" anchor="t" bIns="487600" lIns="487600" spcFirstLastPara="1" rIns="487600" wrap="square" tIns="487600">
            <a:normAutofit/>
          </a:bodyPr>
          <a:lstStyle>
            <a:lvl1pPr indent="-704850" lvl="0" marL="457200" algn="l">
              <a:lnSpc>
                <a:spcPct val="115000"/>
              </a:lnSpc>
              <a:spcBef>
                <a:spcPts val="0"/>
              </a:spcBef>
              <a:spcAft>
                <a:spcPts val="0"/>
              </a:spcAft>
              <a:buSzPts val="7500"/>
              <a:buChar char="●"/>
              <a:defRPr sz="7500"/>
            </a:lvl1pPr>
            <a:lvl2pPr indent="-635000" lvl="1" marL="914400" algn="l">
              <a:lnSpc>
                <a:spcPct val="115000"/>
              </a:lnSpc>
              <a:spcBef>
                <a:spcPts val="0"/>
              </a:spcBef>
              <a:spcAft>
                <a:spcPts val="0"/>
              </a:spcAft>
              <a:buSzPts val="6400"/>
              <a:buChar char="○"/>
              <a:defRPr sz="6400"/>
            </a:lvl2pPr>
            <a:lvl3pPr indent="-635000" lvl="2" marL="1371600" algn="l">
              <a:lnSpc>
                <a:spcPct val="115000"/>
              </a:lnSpc>
              <a:spcBef>
                <a:spcPts val="0"/>
              </a:spcBef>
              <a:spcAft>
                <a:spcPts val="0"/>
              </a:spcAft>
              <a:buSzPts val="6400"/>
              <a:buChar char="■"/>
              <a:defRPr sz="6400"/>
            </a:lvl3pPr>
            <a:lvl4pPr indent="-635000" lvl="3" marL="1828800" algn="l">
              <a:lnSpc>
                <a:spcPct val="115000"/>
              </a:lnSpc>
              <a:spcBef>
                <a:spcPts val="0"/>
              </a:spcBef>
              <a:spcAft>
                <a:spcPts val="0"/>
              </a:spcAft>
              <a:buSzPts val="6400"/>
              <a:buChar char="●"/>
              <a:defRPr sz="6400"/>
            </a:lvl4pPr>
            <a:lvl5pPr indent="-635000" lvl="4" marL="2286000" algn="l">
              <a:lnSpc>
                <a:spcPct val="115000"/>
              </a:lnSpc>
              <a:spcBef>
                <a:spcPts val="0"/>
              </a:spcBef>
              <a:spcAft>
                <a:spcPts val="0"/>
              </a:spcAft>
              <a:buSzPts val="6400"/>
              <a:buChar char="○"/>
              <a:defRPr sz="6400"/>
            </a:lvl5pPr>
            <a:lvl6pPr indent="-635000" lvl="5" marL="2743200" algn="l">
              <a:lnSpc>
                <a:spcPct val="115000"/>
              </a:lnSpc>
              <a:spcBef>
                <a:spcPts val="0"/>
              </a:spcBef>
              <a:spcAft>
                <a:spcPts val="0"/>
              </a:spcAft>
              <a:buSzPts val="6400"/>
              <a:buChar char="■"/>
              <a:defRPr sz="6400"/>
            </a:lvl6pPr>
            <a:lvl7pPr indent="-635000" lvl="6" marL="3200400" algn="l">
              <a:lnSpc>
                <a:spcPct val="115000"/>
              </a:lnSpc>
              <a:spcBef>
                <a:spcPts val="0"/>
              </a:spcBef>
              <a:spcAft>
                <a:spcPts val="0"/>
              </a:spcAft>
              <a:buSzPts val="6400"/>
              <a:buChar char="●"/>
              <a:defRPr sz="6400"/>
            </a:lvl7pPr>
            <a:lvl8pPr indent="-635000" lvl="7" marL="3657600" algn="l">
              <a:lnSpc>
                <a:spcPct val="115000"/>
              </a:lnSpc>
              <a:spcBef>
                <a:spcPts val="0"/>
              </a:spcBef>
              <a:spcAft>
                <a:spcPts val="0"/>
              </a:spcAft>
              <a:buSzPts val="6400"/>
              <a:buChar char="○"/>
              <a:defRPr sz="6400"/>
            </a:lvl8pPr>
            <a:lvl9pPr indent="-635000" lvl="8" marL="4114800" algn="l">
              <a:lnSpc>
                <a:spcPct val="115000"/>
              </a:lnSpc>
              <a:spcBef>
                <a:spcPts val="0"/>
              </a:spcBef>
              <a:spcAft>
                <a:spcPts val="0"/>
              </a:spcAft>
              <a:buSzPts val="6400"/>
              <a:buChar char="■"/>
              <a:defRPr sz="6400"/>
            </a:lvl9pPr>
          </a:lstStyle>
          <a:p/>
        </p:txBody>
      </p:sp>
      <p:sp>
        <p:nvSpPr>
          <p:cNvPr id="24" name="Google Shape;24;p6"/>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normAutofit/>
          </a:bodyPr>
          <a:lstStyle>
            <a:lvl1pPr lvl="0" algn="l">
              <a:lnSpc>
                <a:spcPct val="100000"/>
              </a:lnSpc>
              <a:spcBef>
                <a:spcPts val="0"/>
              </a:spcBef>
              <a:spcAft>
                <a:spcPts val="0"/>
              </a:spcAft>
              <a:buSzPts val="14900"/>
              <a:buNone/>
              <a:defRPr/>
            </a:lvl1pPr>
            <a:lvl2pPr lvl="1" algn="l">
              <a:lnSpc>
                <a:spcPct val="100000"/>
              </a:lnSpc>
              <a:spcBef>
                <a:spcPts val="0"/>
              </a:spcBef>
              <a:spcAft>
                <a:spcPts val="0"/>
              </a:spcAft>
              <a:buSzPts val="14900"/>
              <a:buNone/>
              <a:defRPr/>
            </a:lvl2pPr>
            <a:lvl3pPr lvl="2" algn="l">
              <a:lnSpc>
                <a:spcPct val="100000"/>
              </a:lnSpc>
              <a:spcBef>
                <a:spcPts val="0"/>
              </a:spcBef>
              <a:spcAft>
                <a:spcPts val="0"/>
              </a:spcAft>
              <a:buSzPts val="14900"/>
              <a:buNone/>
              <a:defRPr/>
            </a:lvl3pPr>
            <a:lvl4pPr lvl="3" algn="l">
              <a:lnSpc>
                <a:spcPct val="100000"/>
              </a:lnSpc>
              <a:spcBef>
                <a:spcPts val="0"/>
              </a:spcBef>
              <a:spcAft>
                <a:spcPts val="0"/>
              </a:spcAft>
              <a:buSzPts val="14900"/>
              <a:buNone/>
              <a:defRPr/>
            </a:lvl4pPr>
            <a:lvl5pPr lvl="4" algn="l">
              <a:lnSpc>
                <a:spcPct val="100000"/>
              </a:lnSpc>
              <a:spcBef>
                <a:spcPts val="0"/>
              </a:spcBef>
              <a:spcAft>
                <a:spcPts val="0"/>
              </a:spcAft>
              <a:buSzPts val="14900"/>
              <a:buNone/>
              <a:defRPr/>
            </a:lvl5pPr>
            <a:lvl6pPr lvl="5" algn="l">
              <a:lnSpc>
                <a:spcPct val="100000"/>
              </a:lnSpc>
              <a:spcBef>
                <a:spcPts val="0"/>
              </a:spcBef>
              <a:spcAft>
                <a:spcPts val="0"/>
              </a:spcAft>
              <a:buSzPts val="14900"/>
              <a:buNone/>
              <a:defRPr/>
            </a:lvl6pPr>
            <a:lvl7pPr lvl="6" algn="l">
              <a:lnSpc>
                <a:spcPct val="100000"/>
              </a:lnSpc>
              <a:spcBef>
                <a:spcPts val="0"/>
              </a:spcBef>
              <a:spcAft>
                <a:spcPts val="0"/>
              </a:spcAft>
              <a:buSzPts val="14900"/>
              <a:buNone/>
              <a:defRPr/>
            </a:lvl7pPr>
            <a:lvl8pPr lvl="7" algn="l">
              <a:lnSpc>
                <a:spcPct val="100000"/>
              </a:lnSpc>
              <a:spcBef>
                <a:spcPts val="0"/>
              </a:spcBef>
              <a:spcAft>
                <a:spcPts val="0"/>
              </a:spcAft>
              <a:buSzPts val="14900"/>
              <a:buNone/>
              <a:defRPr/>
            </a:lvl8pPr>
            <a:lvl9pPr lvl="8" algn="l">
              <a:lnSpc>
                <a:spcPct val="100000"/>
              </a:lnSpc>
              <a:spcBef>
                <a:spcPts val="0"/>
              </a:spcBef>
              <a:spcAft>
                <a:spcPts val="0"/>
              </a:spcAft>
              <a:buSzPts val="14900"/>
              <a:buNone/>
              <a:defRPr/>
            </a:lvl9pPr>
          </a:lstStyle>
          <a:p/>
        </p:txBody>
      </p:sp>
      <p:sp>
        <p:nvSpPr>
          <p:cNvPr id="27" name="Google Shape;27;p7"/>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496160" y="3555840"/>
            <a:ext cx="13478400" cy="4836600"/>
          </a:xfrm>
          <a:prstGeom prst="rect">
            <a:avLst/>
          </a:prstGeom>
          <a:noFill/>
          <a:ln>
            <a:noFill/>
          </a:ln>
        </p:spPr>
        <p:txBody>
          <a:bodyPr anchorCtr="0" anchor="b" bIns="487600" lIns="487600" spcFirstLastPara="1" rIns="487600" wrap="square" tIns="487600">
            <a:normAutofit/>
          </a:bodyPr>
          <a:lstStyle>
            <a:lvl1pPr lvl="0" algn="l">
              <a:lnSpc>
                <a:spcPct val="100000"/>
              </a:lnSpc>
              <a:spcBef>
                <a:spcPts val="0"/>
              </a:spcBef>
              <a:spcAft>
                <a:spcPts val="0"/>
              </a:spcAft>
              <a:buSzPts val="12800"/>
              <a:buNone/>
              <a:defRPr sz="12800"/>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30" name="Google Shape;30;p8"/>
          <p:cNvSpPr txBox="1"/>
          <p:nvPr>
            <p:ph idx="1" type="body"/>
          </p:nvPr>
        </p:nvSpPr>
        <p:spPr>
          <a:xfrm>
            <a:off x="1496160" y="8893440"/>
            <a:ext cx="13478400" cy="20348100"/>
          </a:xfrm>
          <a:prstGeom prst="rect">
            <a:avLst/>
          </a:prstGeom>
          <a:noFill/>
          <a:ln>
            <a:noFill/>
          </a:ln>
        </p:spPr>
        <p:txBody>
          <a:bodyPr anchorCtr="0" anchor="t" bIns="487600" lIns="487600" spcFirstLastPara="1" rIns="487600" wrap="square" tIns="487600">
            <a:normAutofit/>
          </a:bodyPr>
          <a:lstStyle>
            <a:lvl1pPr indent="-635000" lvl="0" marL="457200" algn="l">
              <a:lnSpc>
                <a:spcPct val="115000"/>
              </a:lnSpc>
              <a:spcBef>
                <a:spcPts val="0"/>
              </a:spcBef>
              <a:spcAft>
                <a:spcPts val="0"/>
              </a:spcAft>
              <a:buSzPts val="6400"/>
              <a:buChar char="●"/>
              <a:defRPr sz="6400"/>
            </a:lvl1pPr>
            <a:lvl2pPr indent="-635000" lvl="1" marL="914400" algn="l">
              <a:lnSpc>
                <a:spcPct val="115000"/>
              </a:lnSpc>
              <a:spcBef>
                <a:spcPts val="0"/>
              </a:spcBef>
              <a:spcAft>
                <a:spcPts val="0"/>
              </a:spcAft>
              <a:buSzPts val="6400"/>
              <a:buChar char="○"/>
              <a:defRPr sz="6400"/>
            </a:lvl2pPr>
            <a:lvl3pPr indent="-635000" lvl="2" marL="1371600" algn="l">
              <a:lnSpc>
                <a:spcPct val="115000"/>
              </a:lnSpc>
              <a:spcBef>
                <a:spcPts val="0"/>
              </a:spcBef>
              <a:spcAft>
                <a:spcPts val="0"/>
              </a:spcAft>
              <a:buSzPts val="6400"/>
              <a:buChar char="■"/>
              <a:defRPr sz="6400"/>
            </a:lvl3pPr>
            <a:lvl4pPr indent="-635000" lvl="3" marL="1828800" algn="l">
              <a:lnSpc>
                <a:spcPct val="115000"/>
              </a:lnSpc>
              <a:spcBef>
                <a:spcPts val="0"/>
              </a:spcBef>
              <a:spcAft>
                <a:spcPts val="0"/>
              </a:spcAft>
              <a:buSzPts val="6400"/>
              <a:buChar char="●"/>
              <a:defRPr sz="6400"/>
            </a:lvl4pPr>
            <a:lvl5pPr indent="-635000" lvl="4" marL="2286000" algn="l">
              <a:lnSpc>
                <a:spcPct val="115000"/>
              </a:lnSpc>
              <a:spcBef>
                <a:spcPts val="0"/>
              </a:spcBef>
              <a:spcAft>
                <a:spcPts val="0"/>
              </a:spcAft>
              <a:buSzPts val="6400"/>
              <a:buChar char="○"/>
              <a:defRPr sz="6400"/>
            </a:lvl5pPr>
            <a:lvl6pPr indent="-635000" lvl="5" marL="2743200" algn="l">
              <a:lnSpc>
                <a:spcPct val="115000"/>
              </a:lnSpc>
              <a:spcBef>
                <a:spcPts val="0"/>
              </a:spcBef>
              <a:spcAft>
                <a:spcPts val="0"/>
              </a:spcAft>
              <a:buSzPts val="6400"/>
              <a:buChar char="■"/>
              <a:defRPr sz="6400"/>
            </a:lvl6pPr>
            <a:lvl7pPr indent="-635000" lvl="6" marL="3200400" algn="l">
              <a:lnSpc>
                <a:spcPct val="115000"/>
              </a:lnSpc>
              <a:spcBef>
                <a:spcPts val="0"/>
              </a:spcBef>
              <a:spcAft>
                <a:spcPts val="0"/>
              </a:spcAft>
              <a:buSzPts val="6400"/>
              <a:buChar char="●"/>
              <a:defRPr sz="6400"/>
            </a:lvl7pPr>
            <a:lvl8pPr indent="-635000" lvl="7" marL="3657600" algn="l">
              <a:lnSpc>
                <a:spcPct val="115000"/>
              </a:lnSpc>
              <a:spcBef>
                <a:spcPts val="0"/>
              </a:spcBef>
              <a:spcAft>
                <a:spcPts val="0"/>
              </a:spcAft>
              <a:buSzPts val="6400"/>
              <a:buChar char="○"/>
              <a:defRPr sz="6400"/>
            </a:lvl8pPr>
            <a:lvl9pPr indent="-635000" lvl="8" marL="4114800" algn="l">
              <a:lnSpc>
                <a:spcPct val="115000"/>
              </a:lnSpc>
              <a:spcBef>
                <a:spcPts val="0"/>
              </a:spcBef>
              <a:spcAft>
                <a:spcPts val="0"/>
              </a:spcAft>
              <a:buSzPts val="6400"/>
              <a:buChar char="■"/>
              <a:defRPr sz="6400"/>
            </a:lvl9pPr>
          </a:lstStyle>
          <a:p/>
        </p:txBody>
      </p:sp>
      <p:sp>
        <p:nvSpPr>
          <p:cNvPr id="31" name="Google Shape;31;p8"/>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353200" y="2880960"/>
            <a:ext cx="30565500" cy="26181000"/>
          </a:xfrm>
          <a:prstGeom prst="rect">
            <a:avLst/>
          </a:prstGeom>
          <a:noFill/>
          <a:ln>
            <a:noFill/>
          </a:ln>
        </p:spPr>
        <p:txBody>
          <a:bodyPr anchorCtr="0" anchor="ctr" bIns="487600" lIns="487600" spcFirstLastPara="1" rIns="487600" wrap="square" tIns="487600">
            <a:normAutofit/>
          </a:bodyPr>
          <a:lstStyle>
            <a:lvl1pPr lvl="0" algn="l">
              <a:lnSpc>
                <a:spcPct val="100000"/>
              </a:lnSpc>
              <a:spcBef>
                <a:spcPts val="0"/>
              </a:spcBef>
              <a:spcAft>
                <a:spcPts val="0"/>
              </a:spcAft>
              <a:buSzPts val="25600"/>
              <a:buNone/>
              <a:defRPr sz="25600"/>
            </a:lvl1pPr>
            <a:lvl2pPr lvl="1" algn="l">
              <a:lnSpc>
                <a:spcPct val="100000"/>
              </a:lnSpc>
              <a:spcBef>
                <a:spcPts val="0"/>
              </a:spcBef>
              <a:spcAft>
                <a:spcPts val="0"/>
              </a:spcAft>
              <a:buSzPts val="25600"/>
              <a:buNone/>
              <a:defRPr sz="25600"/>
            </a:lvl2pPr>
            <a:lvl3pPr lvl="2" algn="l">
              <a:lnSpc>
                <a:spcPct val="100000"/>
              </a:lnSpc>
              <a:spcBef>
                <a:spcPts val="0"/>
              </a:spcBef>
              <a:spcAft>
                <a:spcPts val="0"/>
              </a:spcAft>
              <a:buSzPts val="25600"/>
              <a:buNone/>
              <a:defRPr sz="25600"/>
            </a:lvl3pPr>
            <a:lvl4pPr lvl="3" algn="l">
              <a:lnSpc>
                <a:spcPct val="100000"/>
              </a:lnSpc>
              <a:spcBef>
                <a:spcPts val="0"/>
              </a:spcBef>
              <a:spcAft>
                <a:spcPts val="0"/>
              </a:spcAft>
              <a:buSzPts val="25600"/>
              <a:buNone/>
              <a:defRPr sz="25600"/>
            </a:lvl4pPr>
            <a:lvl5pPr lvl="4" algn="l">
              <a:lnSpc>
                <a:spcPct val="100000"/>
              </a:lnSpc>
              <a:spcBef>
                <a:spcPts val="0"/>
              </a:spcBef>
              <a:spcAft>
                <a:spcPts val="0"/>
              </a:spcAft>
              <a:buSzPts val="25600"/>
              <a:buNone/>
              <a:defRPr sz="25600"/>
            </a:lvl5pPr>
            <a:lvl6pPr lvl="5" algn="l">
              <a:lnSpc>
                <a:spcPct val="100000"/>
              </a:lnSpc>
              <a:spcBef>
                <a:spcPts val="0"/>
              </a:spcBef>
              <a:spcAft>
                <a:spcPts val="0"/>
              </a:spcAft>
              <a:buSzPts val="25600"/>
              <a:buNone/>
              <a:defRPr sz="25600"/>
            </a:lvl6pPr>
            <a:lvl7pPr lvl="6" algn="l">
              <a:lnSpc>
                <a:spcPct val="100000"/>
              </a:lnSpc>
              <a:spcBef>
                <a:spcPts val="0"/>
              </a:spcBef>
              <a:spcAft>
                <a:spcPts val="0"/>
              </a:spcAft>
              <a:buSzPts val="25600"/>
              <a:buNone/>
              <a:defRPr sz="25600"/>
            </a:lvl7pPr>
            <a:lvl8pPr lvl="7" algn="l">
              <a:lnSpc>
                <a:spcPct val="100000"/>
              </a:lnSpc>
              <a:spcBef>
                <a:spcPts val="0"/>
              </a:spcBef>
              <a:spcAft>
                <a:spcPts val="0"/>
              </a:spcAft>
              <a:buSzPts val="25600"/>
              <a:buNone/>
              <a:defRPr sz="25600"/>
            </a:lvl8pPr>
            <a:lvl9pPr lvl="8" algn="l">
              <a:lnSpc>
                <a:spcPct val="100000"/>
              </a:lnSpc>
              <a:spcBef>
                <a:spcPts val="0"/>
              </a:spcBef>
              <a:spcAft>
                <a:spcPts val="0"/>
              </a:spcAft>
              <a:buSzPts val="25600"/>
              <a:buNone/>
              <a:defRPr sz="25600"/>
            </a:lvl9pPr>
          </a:lstStyle>
          <a:p/>
        </p:txBody>
      </p:sp>
      <p:sp>
        <p:nvSpPr>
          <p:cNvPr id="34" name="Google Shape;34;p9"/>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21945600" y="-800"/>
            <a:ext cx="21945600" cy="32918400"/>
          </a:xfrm>
          <a:prstGeom prst="rect">
            <a:avLst/>
          </a:prstGeom>
          <a:solidFill>
            <a:schemeClr val="lt2"/>
          </a:solidFill>
          <a:ln>
            <a:noFill/>
          </a:ln>
        </p:spPr>
        <p:txBody>
          <a:bodyPr anchorCtr="0" anchor="ctr" bIns="487600" lIns="487600" spcFirstLastPara="1" rIns="487600" wrap="square" tIns="487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274400" y="7892320"/>
            <a:ext cx="19416900" cy="9486600"/>
          </a:xfrm>
          <a:prstGeom prst="rect">
            <a:avLst/>
          </a:prstGeom>
          <a:noFill/>
          <a:ln>
            <a:noFill/>
          </a:ln>
        </p:spPr>
        <p:txBody>
          <a:bodyPr anchorCtr="0" anchor="b" bIns="487600" lIns="487600" spcFirstLastPara="1" rIns="487600" wrap="square" tIns="487600">
            <a:normAutofit/>
          </a:bodyPr>
          <a:lstStyle>
            <a:lvl1pPr lvl="0" algn="ctr">
              <a:lnSpc>
                <a:spcPct val="100000"/>
              </a:lnSpc>
              <a:spcBef>
                <a:spcPts val="0"/>
              </a:spcBef>
              <a:spcAft>
                <a:spcPts val="0"/>
              </a:spcAft>
              <a:buSzPts val="22400"/>
              <a:buNone/>
              <a:defRPr sz="22400"/>
            </a:lvl1pPr>
            <a:lvl2pPr lvl="1" algn="ctr">
              <a:lnSpc>
                <a:spcPct val="100000"/>
              </a:lnSpc>
              <a:spcBef>
                <a:spcPts val="0"/>
              </a:spcBef>
              <a:spcAft>
                <a:spcPts val="0"/>
              </a:spcAft>
              <a:buSzPts val="22400"/>
              <a:buNone/>
              <a:defRPr sz="22400"/>
            </a:lvl2pPr>
            <a:lvl3pPr lvl="2" algn="ctr">
              <a:lnSpc>
                <a:spcPct val="100000"/>
              </a:lnSpc>
              <a:spcBef>
                <a:spcPts val="0"/>
              </a:spcBef>
              <a:spcAft>
                <a:spcPts val="0"/>
              </a:spcAft>
              <a:buSzPts val="22400"/>
              <a:buNone/>
              <a:defRPr sz="22400"/>
            </a:lvl3pPr>
            <a:lvl4pPr lvl="3" algn="ctr">
              <a:lnSpc>
                <a:spcPct val="100000"/>
              </a:lnSpc>
              <a:spcBef>
                <a:spcPts val="0"/>
              </a:spcBef>
              <a:spcAft>
                <a:spcPts val="0"/>
              </a:spcAft>
              <a:buSzPts val="22400"/>
              <a:buNone/>
              <a:defRPr sz="22400"/>
            </a:lvl4pPr>
            <a:lvl5pPr lvl="4" algn="ctr">
              <a:lnSpc>
                <a:spcPct val="100000"/>
              </a:lnSpc>
              <a:spcBef>
                <a:spcPts val="0"/>
              </a:spcBef>
              <a:spcAft>
                <a:spcPts val="0"/>
              </a:spcAft>
              <a:buSzPts val="22400"/>
              <a:buNone/>
              <a:defRPr sz="22400"/>
            </a:lvl5pPr>
            <a:lvl6pPr lvl="5" algn="ctr">
              <a:lnSpc>
                <a:spcPct val="100000"/>
              </a:lnSpc>
              <a:spcBef>
                <a:spcPts val="0"/>
              </a:spcBef>
              <a:spcAft>
                <a:spcPts val="0"/>
              </a:spcAft>
              <a:buSzPts val="22400"/>
              <a:buNone/>
              <a:defRPr sz="22400"/>
            </a:lvl6pPr>
            <a:lvl7pPr lvl="6" algn="ctr">
              <a:lnSpc>
                <a:spcPct val="100000"/>
              </a:lnSpc>
              <a:spcBef>
                <a:spcPts val="0"/>
              </a:spcBef>
              <a:spcAft>
                <a:spcPts val="0"/>
              </a:spcAft>
              <a:buSzPts val="22400"/>
              <a:buNone/>
              <a:defRPr sz="22400"/>
            </a:lvl7pPr>
            <a:lvl8pPr lvl="7" algn="ctr">
              <a:lnSpc>
                <a:spcPct val="100000"/>
              </a:lnSpc>
              <a:spcBef>
                <a:spcPts val="0"/>
              </a:spcBef>
              <a:spcAft>
                <a:spcPts val="0"/>
              </a:spcAft>
              <a:buSzPts val="22400"/>
              <a:buNone/>
              <a:defRPr sz="22400"/>
            </a:lvl8pPr>
            <a:lvl9pPr lvl="8" algn="ctr">
              <a:lnSpc>
                <a:spcPct val="100000"/>
              </a:lnSpc>
              <a:spcBef>
                <a:spcPts val="0"/>
              </a:spcBef>
              <a:spcAft>
                <a:spcPts val="0"/>
              </a:spcAft>
              <a:buSzPts val="22400"/>
              <a:buNone/>
              <a:defRPr sz="22400"/>
            </a:lvl9pPr>
          </a:lstStyle>
          <a:p/>
        </p:txBody>
      </p:sp>
      <p:sp>
        <p:nvSpPr>
          <p:cNvPr id="38" name="Google Shape;38;p10"/>
          <p:cNvSpPr txBox="1"/>
          <p:nvPr>
            <p:ph idx="1" type="subTitle"/>
          </p:nvPr>
        </p:nvSpPr>
        <p:spPr>
          <a:xfrm>
            <a:off x="1274400" y="17939680"/>
            <a:ext cx="19416900" cy="7904700"/>
          </a:xfrm>
          <a:prstGeom prst="rect">
            <a:avLst/>
          </a:prstGeom>
          <a:noFill/>
          <a:ln>
            <a:noFill/>
          </a:ln>
        </p:spPr>
        <p:txBody>
          <a:bodyPr anchorCtr="0" anchor="t" bIns="487600" lIns="487600" spcFirstLastPara="1" rIns="487600" wrap="square" tIns="487600">
            <a:norm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9" name="Google Shape;39;p10"/>
          <p:cNvSpPr txBox="1"/>
          <p:nvPr>
            <p:ph idx="2" type="body"/>
          </p:nvPr>
        </p:nvSpPr>
        <p:spPr>
          <a:xfrm>
            <a:off x="23709600" y="4634080"/>
            <a:ext cx="18417600" cy="23648700"/>
          </a:xfrm>
          <a:prstGeom prst="rect">
            <a:avLst/>
          </a:prstGeom>
          <a:noFill/>
          <a:ln>
            <a:noFill/>
          </a:ln>
        </p:spPr>
        <p:txBody>
          <a:bodyPr anchorCtr="0" anchor="ctr" bIns="487600" lIns="487600" spcFirstLastPara="1" rIns="487600" wrap="square" tIns="487600">
            <a:normAutofit/>
          </a:bodyPr>
          <a:lstStyle>
            <a:lvl1pPr indent="-838200" lvl="0" marL="457200" algn="l">
              <a:lnSpc>
                <a:spcPct val="115000"/>
              </a:lnSpc>
              <a:spcBef>
                <a:spcPts val="0"/>
              </a:spcBef>
              <a:spcAft>
                <a:spcPts val="0"/>
              </a:spcAft>
              <a:buSzPts val="9600"/>
              <a:buChar char="●"/>
              <a:defRPr/>
            </a:lvl1pPr>
            <a:lvl2pPr indent="-704850" lvl="1" marL="914400" algn="l">
              <a:lnSpc>
                <a:spcPct val="115000"/>
              </a:lnSpc>
              <a:spcBef>
                <a:spcPts val="0"/>
              </a:spcBef>
              <a:spcAft>
                <a:spcPts val="0"/>
              </a:spcAft>
              <a:buSzPts val="7500"/>
              <a:buChar char="○"/>
              <a:defRPr/>
            </a:lvl2pPr>
            <a:lvl3pPr indent="-704850" lvl="2" marL="1371600" algn="l">
              <a:lnSpc>
                <a:spcPct val="115000"/>
              </a:lnSpc>
              <a:spcBef>
                <a:spcPts val="0"/>
              </a:spcBef>
              <a:spcAft>
                <a:spcPts val="0"/>
              </a:spcAft>
              <a:buSzPts val="7500"/>
              <a:buChar char="■"/>
              <a:defRPr/>
            </a:lvl3pPr>
            <a:lvl4pPr indent="-704850" lvl="3" marL="1828800" algn="l">
              <a:lnSpc>
                <a:spcPct val="115000"/>
              </a:lnSpc>
              <a:spcBef>
                <a:spcPts val="0"/>
              </a:spcBef>
              <a:spcAft>
                <a:spcPts val="0"/>
              </a:spcAft>
              <a:buSzPts val="7500"/>
              <a:buChar char="●"/>
              <a:defRPr/>
            </a:lvl4pPr>
            <a:lvl5pPr indent="-704850" lvl="4" marL="2286000" algn="l">
              <a:lnSpc>
                <a:spcPct val="115000"/>
              </a:lnSpc>
              <a:spcBef>
                <a:spcPts val="0"/>
              </a:spcBef>
              <a:spcAft>
                <a:spcPts val="0"/>
              </a:spcAft>
              <a:buSzPts val="7500"/>
              <a:buChar char="○"/>
              <a:defRPr/>
            </a:lvl5pPr>
            <a:lvl6pPr indent="-704850" lvl="5" marL="2743200" algn="l">
              <a:lnSpc>
                <a:spcPct val="115000"/>
              </a:lnSpc>
              <a:spcBef>
                <a:spcPts val="0"/>
              </a:spcBef>
              <a:spcAft>
                <a:spcPts val="0"/>
              </a:spcAft>
              <a:buSzPts val="7500"/>
              <a:buChar char="■"/>
              <a:defRPr/>
            </a:lvl6pPr>
            <a:lvl7pPr indent="-704850" lvl="6" marL="3200400" algn="l">
              <a:lnSpc>
                <a:spcPct val="115000"/>
              </a:lnSpc>
              <a:spcBef>
                <a:spcPts val="0"/>
              </a:spcBef>
              <a:spcAft>
                <a:spcPts val="0"/>
              </a:spcAft>
              <a:buSzPts val="7500"/>
              <a:buChar char="●"/>
              <a:defRPr/>
            </a:lvl7pPr>
            <a:lvl8pPr indent="-704850" lvl="7" marL="3657600" algn="l">
              <a:lnSpc>
                <a:spcPct val="115000"/>
              </a:lnSpc>
              <a:spcBef>
                <a:spcPts val="0"/>
              </a:spcBef>
              <a:spcAft>
                <a:spcPts val="0"/>
              </a:spcAft>
              <a:buSzPts val="7500"/>
              <a:buChar char="○"/>
              <a:defRPr/>
            </a:lvl8pPr>
            <a:lvl9pPr indent="-704850" lvl="8" marL="4114800" algn="l">
              <a:lnSpc>
                <a:spcPct val="115000"/>
              </a:lnSpc>
              <a:spcBef>
                <a:spcPts val="0"/>
              </a:spcBef>
              <a:spcAft>
                <a:spcPts val="0"/>
              </a:spcAft>
              <a:buSzPts val="7500"/>
              <a:buChar char="■"/>
              <a:defRPr/>
            </a:lvl9pPr>
          </a:lstStyle>
          <a:p/>
        </p:txBody>
      </p:sp>
      <p:sp>
        <p:nvSpPr>
          <p:cNvPr id="40" name="Google Shape;40;p10"/>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496160" y="27075680"/>
            <a:ext cx="28794300" cy="3872700"/>
          </a:xfrm>
          <a:prstGeom prst="rect">
            <a:avLst/>
          </a:prstGeom>
          <a:noFill/>
          <a:ln>
            <a:noFill/>
          </a:ln>
        </p:spPr>
        <p:txBody>
          <a:bodyPr anchorCtr="0" anchor="ctr" bIns="487600" lIns="487600" spcFirstLastPara="1" rIns="487600" wrap="square" tIns="487600">
            <a:normAutofit/>
          </a:bodyPr>
          <a:lstStyle>
            <a:lvl1pPr indent="-228600" lvl="0" marL="457200" algn="l">
              <a:lnSpc>
                <a:spcPct val="100000"/>
              </a:lnSpc>
              <a:spcBef>
                <a:spcPts val="0"/>
              </a:spcBef>
              <a:spcAft>
                <a:spcPts val="0"/>
              </a:spcAft>
              <a:buSzPts val="9600"/>
              <a:buNone/>
              <a:defRPr/>
            </a:lvl1pPr>
          </a:lstStyle>
          <a:p/>
        </p:txBody>
      </p:sp>
      <p:sp>
        <p:nvSpPr>
          <p:cNvPr id="43" name="Google Shape;43;p11"/>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782F40"/>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normAutofit/>
          </a:bodyPr>
          <a:lstStyle>
            <a:lvl1pPr lvl="0" marR="0" rtl="0" algn="l">
              <a:lnSpc>
                <a:spcPct val="100000"/>
              </a:lnSpc>
              <a:spcBef>
                <a:spcPts val="0"/>
              </a:spcBef>
              <a:spcAft>
                <a:spcPts val="0"/>
              </a:spcAft>
              <a:buClr>
                <a:schemeClr val="lt1"/>
              </a:buClr>
              <a:buSzPts val="14900"/>
              <a:buFont typeface="Times New Roman"/>
              <a:buNone/>
              <a:defRPr b="0" i="0" sz="149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900"/>
              <a:buFont typeface="Arial"/>
              <a:buNone/>
              <a:defRPr b="0" i="0" sz="14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900"/>
              <a:buFont typeface="Arial"/>
              <a:buNone/>
              <a:defRPr b="0" i="0" sz="14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900"/>
              <a:buFont typeface="Arial"/>
              <a:buNone/>
              <a:defRPr b="0" i="0" sz="14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900"/>
              <a:buFont typeface="Arial"/>
              <a:buNone/>
              <a:defRPr b="0" i="0" sz="14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900"/>
              <a:buFont typeface="Arial"/>
              <a:buNone/>
              <a:defRPr b="0" i="0" sz="14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900"/>
              <a:buFont typeface="Arial"/>
              <a:buNone/>
              <a:defRPr b="0" i="0" sz="14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900"/>
              <a:buFont typeface="Arial"/>
              <a:buNone/>
              <a:defRPr b="0" i="0" sz="14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900"/>
              <a:buFont typeface="Arial"/>
              <a:buNone/>
              <a:defRPr b="0" i="0" sz="149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496160" y="7375840"/>
            <a:ext cx="40899000" cy="21864900"/>
          </a:xfrm>
          <a:prstGeom prst="rect">
            <a:avLst/>
          </a:prstGeom>
          <a:noFill/>
          <a:ln>
            <a:noFill/>
          </a:ln>
        </p:spPr>
        <p:txBody>
          <a:bodyPr anchorCtr="0" anchor="t" bIns="487600" lIns="487600" spcFirstLastPara="1" rIns="487600" wrap="square" tIns="487600">
            <a:normAutofit/>
          </a:bodyPr>
          <a:lstStyle>
            <a:lvl1pPr indent="-838200" lvl="0" marL="457200" marR="0" rtl="0" algn="l">
              <a:lnSpc>
                <a:spcPct val="115000"/>
              </a:lnSpc>
              <a:spcBef>
                <a:spcPts val="0"/>
              </a:spcBef>
              <a:spcAft>
                <a:spcPts val="0"/>
              </a:spcAft>
              <a:buClr>
                <a:schemeClr val="lt1"/>
              </a:buClr>
              <a:buSzPts val="9600"/>
              <a:buFont typeface="Times New Roman"/>
              <a:buChar char="●"/>
              <a:defRPr b="0" i="0" sz="9600" u="none" cap="none" strike="noStrike">
                <a:solidFill>
                  <a:schemeClr val="lt1"/>
                </a:solidFill>
                <a:latin typeface="Times New Roman"/>
                <a:ea typeface="Times New Roman"/>
                <a:cs typeface="Times New Roman"/>
                <a:sym typeface="Times New Roman"/>
              </a:defRPr>
            </a:lvl1pPr>
            <a:lvl2pPr indent="-704850" lvl="1" marL="914400" marR="0" rtl="0" algn="l">
              <a:lnSpc>
                <a:spcPct val="115000"/>
              </a:lnSpc>
              <a:spcBef>
                <a:spcPts val="0"/>
              </a:spcBef>
              <a:spcAft>
                <a:spcPts val="0"/>
              </a:spcAft>
              <a:buClr>
                <a:schemeClr val="lt1"/>
              </a:buClr>
              <a:buSzPts val="7500"/>
              <a:buFont typeface="Times New Roman"/>
              <a:buChar char="○"/>
              <a:defRPr b="0" i="0" sz="7500" u="none" cap="none" strike="noStrike">
                <a:solidFill>
                  <a:schemeClr val="lt1"/>
                </a:solidFill>
                <a:latin typeface="Times New Roman"/>
                <a:ea typeface="Times New Roman"/>
                <a:cs typeface="Times New Roman"/>
                <a:sym typeface="Times New Roman"/>
              </a:defRPr>
            </a:lvl2pPr>
            <a:lvl3pPr indent="-704850" lvl="2" marL="1371600" marR="0" rtl="0" algn="l">
              <a:lnSpc>
                <a:spcPct val="115000"/>
              </a:lnSpc>
              <a:spcBef>
                <a:spcPts val="0"/>
              </a:spcBef>
              <a:spcAft>
                <a:spcPts val="0"/>
              </a:spcAft>
              <a:buClr>
                <a:schemeClr val="lt1"/>
              </a:buClr>
              <a:buSzPts val="7500"/>
              <a:buFont typeface="Times New Roman"/>
              <a:buChar char="■"/>
              <a:defRPr b="0" i="0" sz="7500" u="none" cap="none" strike="noStrike">
                <a:solidFill>
                  <a:schemeClr val="lt1"/>
                </a:solidFill>
                <a:latin typeface="Times New Roman"/>
                <a:ea typeface="Times New Roman"/>
                <a:cs typeface="Times New Roman"/>
                <a:sym typeface="Times New Roman"/>
              </a:defRPr>
            </a:lvl3pPr>
            <a:lvl4pPr indent="-704850" lvl="3" marL="1828800" marR="0" rtl="0" algn="l">
              <a:lnSpc>
                <a:spcPct val="115000"/>
              </a:lnSpc>
              <a:spcBef>
                <a:spcPts val="0"/>
              </a:spcBef>
              <a:spcAft>
                <a:spcPts val="0"/>
              </a:spcAft>
              <a:buClr>
                <a:schemeClr val="lt1"/>
              </a:buClr>
              <a:buSzPts val="7500"/>
              <a:buFont typeface="Times New Roman"/>
              <a:buChar char="●"/>
              <a:defRPr b="0" i="0" sz="7500" u="none" cap="none" strike="noStrike">
                <a:solidFill>
                  <a:schemeClr val="lt1"/>
                </a:solidFill>
                <a:latin typeface="Times New Roman"/>
                <a:ea typeface="Times New Roman"/>
                <a:cs typeface="Times New Roman"/>
                <a:sym typeface="Times New Roman"/>
              </a:defRPr>
            </a:lvl4pPr>
            <a:lvl5pPr indent="-704850" lvl="4" marL="2286000" marR="0" rtl="0" algn="l">
              <a:lnSpc>
                <a:spcPct val="115000"/>
              </a:lnSpc>
              <a:spcBef>
                <a:spcPts val="0"/>
              </a:spcBef>
              <a:spcAft>
                <a:spcPts val="0"/>
              </a:spcAft>
              <a:buClr>
                <a:schemeClr val="lt1"/>
              </a:buClr>
              <a:buSzPts val="7500"/>
              <a:buFont typeface="Times New Roman"/>
              <a:buChar char="○"/>
              <a:defRPr b="0" i="0" sz="7500" u="none" cap="none" strike="noStrike">
                <a:solidFill>
                  <a:schemeClr val="lt1"/>
                </a:solidFill>
                <a:latin typeface="Times New Roman"/>
                <a:ea typeface="Times New Roman"/>
                <a:cs typeface="Times New Roman"/>
                <a:sym typeface="Times New Roman"/>
              </a:defRPr>
            </a:lvl5pPr>
            <a:lvl6pPr indent="-704850" lvl="5" marL="2743200" marR="0" rtl="0" algn="l">
              <a:lnSpc>
                <a:spcPct val="115000"/>
              </a:lnSpc>
              <a:spcBef>
                <a:spcPts val="0"/>
              </a:spcBef>
              <a:spcAft>
                <a:spcPts val="0"/>
              </a:spcAft>
              <a:buClr>
                <a:schemeClr val="lt1"/>
              </a:buClr>
              <a:buSzPts val="7500"/>
              <a:buFont typeface="Times New Roman"/>
              <a:buChar char="■"/>
              <a:defRPr b="0" i="0" sz="7500" u="none" cap="none" strike="noStrike">
                <a:solidFill>
                  <a:schemeClr val="lt1"/>
                </a:solidFill>
                <a:latin typeface="Times New Roman"/>
                <a:ea typeface="Times New Roman"/>
                <a:cs typeface="Times New Roman"/>
                <a:sym typeface="Times New Roman"/>
              </a:defRPr>
            </a:lvl6pPr>
            <a:lvl7pPr indent="-704850" lvl="6" marL="3200400" marR="0" rtl="0" algn="l">
              <a:lnSpc>
                <a:spcPct val="115000"/>
              </a:lnSpc>
              <a:spcBef>
                <a:spcPts val="0"/>
              </a:spcBef>
              <a:spcAft>
                <a:spcPts val="0"/>
              </a:spcAft>
              <a:buClr>
                <a:schemeClr val="lt1"/>
              </a:buClr>
              <a:buSzPts val="7500"/>
              <a:buFont typeface="Times New Roman"/>
              <a:buChar char="●"/>
              <a:defRPr b="0" i="0" sz="7500" u="none" cap="none" strike="noStrike">
                <a:solidFill>
                  <a:schemeClr val="lt1"/>
                </a:solidFill>
                <a:latin typeface="Times New Roman"/>
                <a:ea typeface="Times New Roman"/>
                <a:cs typeface="Times New Roman"/>
                <a:sym typeface="Times New Roman"/>
              </a:defRPr>
            </a:lvl7pPr>
            <a:lvl8pPr indent="-704850" lvl="7" marL="3657600" marR="0" rtl="0" algn="l">
              <a:lnSpc>
                <a:spcPct val="115000"/>
              </a:lnSpc>
              <a:spcBef>
                <a:spcPts val="0"/>
              </a:spcBef>
              <a:spcAft>
                <a:spcPts val="0"/>
              </a:spcAft>
              <a:buClr>
                <a:schemeClr val="lt1"/>
              </a:buClr>
              <a:buSzPts val="7500"/>
              <a:buFont typeface="Times New Roman"/>
              <a:buChar char="○"/>
              <a:defRPr b="0" i="0" sz="7500" u="none" cap="none" strike="noStrike">
                <a:solidFill>
                  <a:schemeClr val="lt1"/>
                </a:solidFill>
                <a:latin typeface="Times New Roman"/>
                <a:ea typeface="Times New Roman"/>
                <a:cs typeface="Times New Roman"/>
                <a:sym typeface="Times New Roman"/>
              </a:defRPr>
            </a:lvl8pPr>
            <a:lvl9pPr indent="-704850" lvl="8" marL="4114800" marR="0" rtl="0" algn="l">
              <a:lnSpc>
                <a:spcPct val="115000"/>
              </a:lnSpc>
              <a:spcBef>
                <a:spcPts val="0"/>
              </a:spcBef>
              <a:spcAft>
                <a:spcPts val="0"/>
              </a:spcAft>
              <a:buClr>
                <a:schemeClr val="lt1"/>
              </a:buClr>
              <a:buSzPts val="7500"/>
              <a:buFont typeface="Times New Roman"/>
              <a:buChar char="■"/>
              <a:defRPr b="0" i="0" sz="7500" u="none" cap="none" strike="noStrike">
                <a:solidFill>
                  <a:schemeClr val="lt1"/>
                </a:solidFill>
                <a:latin typeface="Times New Roman"/>
                <a:ea typeface="Times New Roman"/>
                <a:cs typeface="Times New Roman"/>
                <a:sym typeface="Times New Roman"/>
              </a:defRPr>
            </a:lvl9pPr>
          </a:lstStyle>
          <a:p/>
        </p:txBody>
      </p:sp>
      <p:sp>
        <p:nvSpPr>
          <p:cNvPr id="8" name="Google Shape;8;p2"/>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indent="0" lvl="0" marL="0" marR="0" rtl="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5300"/>
              <a:buFont typeface="Arial"/>
              <a:buNone/>
              <a:defRPr b="0" i="0" sz="5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
          <p:cNvSpPr/>
          <p:nvPr/>
        </p:nvSpPr>
        <p:spPr>
          <a:xfrm>
            <a:off x="692725" y="704175"/>
            <a:ext cx="42479100" cy="4408200"/>
          </a:xfrm>
          <a:prstGeom prst="rect">
            <a:avLst/>
          </a:prstGeom>
          <a:solidFill>
            <a:srgbClr val="782F40"/>
          </a:solidFill>
          <a:ln cap="flat" cmpd="sng" w="228600">
            <a:solidFill>
              <a:srgbClr val="CEB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nvSpPr>
        <p:spPr>
          <a:xfrm>
            <a:off x="635425" y="1153575"/>
            <a:ext cx="42593700" cy="350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200"/>
              <a:buFont typeface="Arial"/>
              <a:buNone/>
            </a:pPr>
            <a:r>
              <a:rPr b="0" i="0" lang="en" sz="7200" u="none" cap="none" strike="noStrike">
                <a:solidFill>
                  <a:srgbClr val="FFFFFF"/>
                </a:solidFill>
                <a:latin typeface="Arial"/>
                <a:ea typeface="Arial"/>
                <a:cs typeface="Arial"/>
                <a:sym typeface="Arial"/>
              </a:rPr>
              <a:t> </a:t>
            </a:r>
            <a:r>
              <a:rPr lang="en" sz="7200">
                <a:solidFill>
                  <a:srgbClr val="FFFFFF"/>
                </a:solidFill>
                <a:latin typeface="Times New Roman"/>
                <a:ea typeface="Times New Roman"/>
                <a:cs typeface="Times New Roman"/>
                <a:sym typeface="Times New Roman"/>
              </a:rPr>
              <a:t>Sky of the Beholder: Stylistic Differences in Photography of a Solar Eclipse</a:t>
            </a:r>
            <a:endParaRPr b="0" i="0" sz="7200" u="none" cap="none" strike="noStrike">
              <a:solidFill>
                <a:srgbClr val="FF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7200"/>
              <a:buFont typeface="Arial"/>
              <a:buNone/>
            </a:pPr>
            <a:r>
              <a:rPr b="0" i="0" lang="en" sz="7200" u="none" cap="none" strike="noStrike">
                <a:solidFill>
                  <a:srgbClr val="FFFFFF"/>
                </a:solidFill>
                <a:latin typeface="Times New Roman"/>
                <a:ea typeface="Times New Roman"/>
                <a:cs typeface="Times New Roman"/>
                <a:sym typeface="Times New Roman"/>
              </a:rPr>
              <a:t>Florida State University Department of History</a:t>
            </a:r>
            <a:endParaRPr b="0" i="0" sz="7200" u="none" cap="none" strike="noStrike">
              <a:solidFill>
                <a:srgbClr val="FF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i="0" lang="en" sz="7200" u="sng" cap="none" strike="noStrike">
                <a:solidFill>
                  <a:srgbClr val="FFFFFF"/>
                </a:solidFill>
                <a:latin typeface="Times New Roman"/>
                <a:ea typeface="Times New Roman"/>
                <a:cs typeface="Times New Roman"/>
                <a:sym typeface="Times New Roman"/>
              </a:rPr>
              <a:t>Julie Adams</a:t>
            </a:r>
            <a:r>
              <a:rPr b="0" i="0" lang="en" sz="7200" u="none" cap="none" strike="noStrike">
                <a:solidFill>
                  <a:srgbClr val="FFFFFF"/>
                </a:solidFill>
                <a:latin typeface="Times New Roman"/>
                <a:ea typeface="Times New Roman"/>
                <a:cs typeface="Times New Roman"/>
                <a:sym typeface="Times New Roman"/>
              </a:rPr>
              <a:t>, Ronald E. Doel </a:t>
            </a:r>
            <a:endParaRPr b="0" i="0" sz="7200" u="none" cap="none" strike="noStrike">
              <a:solidFill>
                <a:srgbClr val="FFFFFF"/>
              </a:solidFill>
              <a:latin typeface="Times New Roman"/>
              <a:ea typeface="Times New Roman"/>
              <a:cs typeface="Times New Roman"/>
              <a:sym typeface="Times New Roman"/>
            </a:endParaRPr>
          </a:p>
        </p:txBody>
      </p:sp>
      <p:pic>
        <p:nvPicPr>
          <p:cNvPr id="56" name="Google Shape;56;p1"/>
          <p:cNvPicPr preferRelativeResize="0"/>
          <p:nvPr/>
        </p:nvPicPr>
        <p:blipFill rotWithShape="1">
          <a:blip r:embed="rId3">
            <a:alphaModFix/>
          </a:blip>
          <a:srcRect b="0" l="0" r="0" t="0"/>
          <a:stretch/>
        </p:blipFill>
        <p:spPr>
          <a:xfrm>
            <a:off x="692725" y="923500"/>
            <a:ext cx="5292726" cy="3969549"/>
          </a:xfrm>
          <a:prstGeom prst="rect">
            <a:avLst/>
          </a:prstGeom>
          <a:noFill/>
          <a:ln>
            <a:noFill/>
          </a:ln>
        </p:spPr>
      </p:pic>
      <p:pic>
        <p:nvPicPr>
          <p:cNvPr id="57" name="Google Shape;57;p1"/>
          <p:cNvPicPr preferRelativeResize="0"/>
          <p:nvPr/>
        </p:nvPicPr>
        <p:blipFill rotWithShape="1">
          <a:blip r:embed="rId4">
            <a:alphaModFix/>
          </a:blip>
          <a:srcRect b="0" l="0" r="0" t="0"/>
          <a:stretch/>
        </p:blipFill>
        <p:spPr>
          <a:xfrm>
            <a:off x="38473450" y="704173"/>
            <a:ext cx="4408200" cy="4408200"/>
          </a:xfrm>
          <a:prstGeom prst="rect">
            <a:avLst/>
          </a:prstGeom>
          <a:noFill/>
          <a:ln>
            <a:noFill/>
          </a:ln>
        </p:spPr>
      </p:pic>
      <p:sp>
        <p:nvSpPr>
          <p:cNvPr id="58" name="Google Shape;58;p1"/>
          <p:cNvSpPr/>
          <p:nvPr/>
        </p:nvSpPr>
        <p:spPr>
          <a:xfrm>
            <a:off x="1723225" y="5924350"/>
            <a:ext cx="8014800" cy="1191900"/>
          </a:xfrm>
          <a:prstGeom prst="rect">
            <a:avLst/>
          </a:prstGeom>
          <a:solidFill>
            <a:srgbClr val="782F40"/>
          </a:solidFill>
          <a:ln cap="flat" cmpd="sng" w="152400">
            <a:solidFill>
              <a:srgbClr val="CEB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
          <p:cNvSpPr/>
          <p:nvPr/>
        </p:nvSpPr>
        <p:spPr>
          <a:xfrm>
            <a:off x="1723225" y="16995075"/>
            <a:ext cx="8014800" cy="1796400"/>
          </a:xfrm>
          <a:prstGeom prst="rect">
            <a:avLst/>
          </a:prstGeom>
          <a:solidFill>
            <a:srgbClr val="782F40"/>
          </a:solidFill>
          <a:ln cap="flat" cmpd="sng" w="152400">
            <a:solidFill>
              <a:srgbClr val="CEB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
          <p:cNvSpPr/>
          <p:nvPr/>
        </p:nvSpPr>
        <p:spPr>
          <a:xfrm>
            <a:off x="11751175" y="5924350"/>
            <a:ext cx="8014800" cy="1191900"/>
          </a:xfrm>
          <a:prstGeom prst="rect">
            <a:avLst/>
          </a:prstGeom>
          <a:solidFill>
            <a:srgbClr val="782F40"/>
          </a:solidFill>
          <a:ln cap="flat" cmpd="sng" w="152400">
            <a:solidFill>
              <a:srgbClr val="CEB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txBox="1"/>
          <p:nvPr/>
        </p:nvSpPr>
        <p:spPr>
          <a:xfrm>
            <a:off x="2123875" y="6058600"/>
            <a:ext cx="7213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Abstract</a:t>
            </a:r>
            <a:endParaRPr b="0" i="0" sz="4800" u="none" cap="none" strike="noStrike">
              <a:solidFill>
                <a:srgbClr val="FFFFFF"/>
              </a:solidFill>
              <a:latin typeface="Times New Roman"/>
              <a:ea typeface="Times New Roman"/>
              <a:cs typeface="Times New Roman"/>
              <a:sym typeface="Times New Roman"/>
            </a:endParaRPr>
          </a:p>
        </p:txBody>
      </p:sp>
      <p:sp>
        <p:nvSpPr>
          <p:cNvPr id="62" name="Google Shape;62;p1"/>
          <p:cNvSpPr txBox="1"/>
          <p:nvPr/>
        </p:nvSpPr>
        <p:spPr>
          <a:xfrm>
            <a:off x="23610925" y="6283300"/>
            <a:ext cx="7213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Discussion</a:t>
            </a:r>
            <a:endParaRPr b="0" i="0" sz="4800" u="none" cap="none" strike="noStrike">
              <a:solidFill>
                <a:srgbClr val="FFFFFF"/>
              </a:solidFill>
              <a:latin typeface="Times New Roman"/>
              <a:ea typeface="Times New Roman"/>
              <a:cs typeface="Times New Roman"/>
              <a:sym typeface="Times New Roman"/>
            </a:endParaRPr>
          </a:p>
        </p:txBody>
      </p:sp>
      <p:sp>
        <p:nvSpPr>
          <p:cNvPr id="63" name="Google Shape;63;p1"/>
          <p:cNvSpPr/>
          <p:nvPr/>
        </p:nvSpPr>
        <p:spPr>
          <a:xfrm>
            <a:off x="11834338" y="15545150"/>
            <a:ext cx="7614300" cy="1191900"/>
          </a:xfrm>
          <a:prstGeom prst="rect">
            <a:avLst/>
          </a:prstGeom>
          <a:solidFill>
            <a:srgbClr val="782F40"/>
          </a:solidFill>
          <a:ln cap="flat" cmpd="sng" w="152400">
            <a:solidFill>
              <a:srgbClr val="CEB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txBox="1"/>
          <p:nvPr/>
        </p:nvSpPr>
        <p:spPr>
          <a:xfrm>
            <a:off x="23610925" y="8377625"/>
            <a:ext cx="7213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Results</a:t>
            </a:r>
            <a:endParaRPr b="0" i="0" sz="4800" u="none" cap="none" strike="noStrike">
              <a:solidFill>
                <a:srgbClr val="FFFFFF"/>
              </a:solidFill>
              <a:latin typeface="Times New Roman"/>
              <a:ea typeface="Times New Roman"/>
              <a:cs typeface="Times New Roman"/>
              <a:sym typeface="Times New Roman"/>
            </a:endParaRPr>
          </a:p>
        </p:txBody>
      </p:sp>
      <p:sp>
        <p:nvSpPr>
          <p:cNvPr id="65" name="Google Shape;65;p1"/>
          <p:cNvSpPr/>
          <p:nvPr/>
        </p:nvSpPr>
        <p:spPr>
          <a:xfrm>
            <a:off x="34348225" y="6149050"/>
            <a:ext cx="8014800" cy="1191900"/>
          </a:xfrm>
          <a:prstGeom prst="rect">
            <a:avLst/>
          </a:prstGeom>
          <a:solidFill>
            <a:srgbClr val="782F40"/>
          </a:solidFill>
          <a:ln cap="flat" cmpd="sng" w="152400">
            <a:solidFill>
              <a:srgbClr val="CEB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txBox="1"/>
          <p:nvPr/>
        </p:nvSpPr>
        <p:spPr>
          <a:xfrm>
            <a:off x="34669375" y="6283300"/>
            <a:ext cx="7213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Conclusion</a:t>
            </a:r>
            <a:endParaRPr b="0" i="0" sz="4800" u="none" cap="none" strike="noStrike">
              <a:solidFill>
                <a:srgbClr val="FFFFFF"/>
              </a:solidFill>
              <a:latin typeface="Times New Roman"/>
              <a:ea typeface="Times New Roman"/>
              <a:cs typeface="Times New Roman"/>
              <a:sym typeface="Times New Roman"/>
            </a:endParaRPr>
          </a:p>
        </p:txBody>
      </p:sp>
      <p:sp>
        <p:nvSpPr>
          <p:cNvPr id="67" name="Google Shape;67;p1"/>
          <p:cNvSpPr txBox="1"/>
          <p:nvPr/>
        </p:nvSpPr>
        <p:spPr>
          <a:xfrm>
            <a:off x="1723225" y="7640800"/>
            <a:ext cx="8014800" cy="8896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lang="en" sz="2400">
                <a:latin typeface="Times New Roman"/>
                <a:ea typeface="Times New Roman"/>
                <a:cs typeface="Times New Roman"/>
                <a:sym typeface="Times New Roman"/>
              </a:rPr>
              <a:t>Two scientists--Henrietta Swope and Clyde Fisher--were both present on an expedition to Kazakhstan to view and gather data about a solar eclipse in June 1936. They carried personal cameras, and the photographs each of them took offer insights into their respective interpretations of the eclipse expedition, as well as the people living in the small Siberian town near their eclipse encampment. They were physically in the same place, but what each chose to record was distinct. These different perspectives are visible in the composition, framing, and subjects of their photographs. I place these differences in conversation with other documents from the expedition, including books, news articles, and personal manuscripts, in order to compare and contrast Swope and Fisher’s approaches to image construction and photography. I find significant differences between their expedition photographs, as well as their written descriptions of events they experienced. These differences are particularly pronounced with respect to the objects of their focus--be they people, actions, or events. I find that Swope’s photography centered on candid human interactions witnessed during the expedition, while Fisher tended to photograph scientific processes and the challenges of data collection.</a:t>
            </a:r>
            <a:endParaRPr sz="24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sz="24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68" name="Google Shape;68;p1"/>
          <p:cNvSpPr/>
          <p:nvPr/>
        </p:nvSpPr>
        <p:spPr>
          <a:xfrm>
            <a:off x="34435450" y="15981638"/>
            <a:ext cx="8014800" cy="1191900"/>
          </a:xfrm>
          <a:prstGeom prst="rect">
            <a:avLst/>
          </a:prstGeom>
          <a:solidFill>
            <a:srgbClr val="782F40"/>
          </a:solidFill>
          <a:ln cap="flat" cmpd="sng" w="152400">
            <a:solidFill>
              <a:srgbClr val="CEB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txBox="1"/>
          <p:nvPr/>
        </p:nvSpPr>
        <p:spPr>
          <a:xfrm flipH="1">
            <a:off x="34836100" y="16115903"/>
            <a:ext cx="7213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Acknowledgements</a:t>
            </a:r>
            <a:endParaRPr b="0" i="0" sz="4800" u="none" cap="none" strike="noStrike">
              <a:solidFill>
                <a:srgbClr val="FFFFFF"/>
              </a:solidFill>
              <a:latin typeface="Times New Roman"/>
              <a:ea typeface="Times New Roman"/>
              <a:cs typeface="Times New Roman"/>
              <a:sym typeface="Times New Roman"/>
            </a:endParaRPr>
          </a:p>
        </p:txBody>
      </p:sp>
      <p:sp>
        <p:nvSpPr>
          <p:cNvPr id="70" name="Google Shape;70;p1"/>
          <p:cNvSpPr/>
          <p:nvPr/>
        </p:nvSpPr>
        <p:spPr>
          <a:xfrm>
            <a:off x="34435450" y="22218263"/>
            <a:ext cx="8014800" cy="1191900"/>
          </a:xfrm>
          <a:prstGeom prst="rect">
            <a:avLst/>
          </a:prstGeom>
          <a:solidFill>
            <a:srgbClr val="782F40"/>
          </a:solidFill>
          <a:ln cap="flat" cmpd="sng" w="152400">
            <a:solidFill>
              <a:srgbClr val="CEB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txBox="1"/>
          <p:nvPr/>
        </p:nvSpPr>
        <p:spPr>
          <a:xfrm>
            <a:off x="34836100" y="22352513"/>
            <a:ext cx="7213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References</a:t>
            </a:r>
            <a:endParaRPr b="0" i="0" sz="4800" u="none" cap="none" strike="noStrike">
              <a:solidFill>
                <a:srgbClr val="FFFFFF"/>
              </a:solidFill>
              <a:latin typeface="Times New Roman"/>
              <a:ea typeface="Times New Roman"/>
              <a:cs typeface="Times New Roman"/>
              <a:sym typeface="Times New Roman"/>
            </a:endParaRPr>
          </a:p>
        </p:txBody>
      </p:sp>
      <p:sp>
        <p:nvSpPr>
          <p:cNvPr id="72" name="Google Shape;72;p1"/>
          <p:cNvSpPr txBox="1"/>
          <p:nvPr/>
        </p:nvSpPr>
        <p:spPr>
          <a:xfrm>
            <a:off x="2524525" y="17062125"/>
            <a:ext cx="72135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Introduction and</a:t>
            </a:r>
            <a:endParaRPr b="0" i="0" sz="4800" u="none" cap="none" strike="noStrike">
              <a:solidFill>
                <a:srgbClr val="FF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Background</a:t>
            </a:r>
            <a:endParaRPr b="0" i="0" sz="4800" u="none" cap="none" strike="noStrike">
              <a:solidFill>
                <a:srgbClr val="FFFFFF"/>
              </a:solidFill>
              <a:latin typeface="Times New Roman"/>
              <a:ea typeface="Times New Roman"/>
              <a:cs typeface="Times New Roman"/>
              <a:sym typeface="Times New Roman"/>
            </a:endParaRPr>
          </a:p>
        </p:txBody>
      </p:sp>
      <p:sp>
        <p:nvSpPr>
          <p:cNvPr id="73" name="Google Shape;73;p1"/>
          <p:cNvSpPr txBox="1"/>
          <p:nvPr/>
        </p:nvSpPr>
        <p:spPr>
          <a:xfrm>
            <a:off x="1723225" y="19143100"/>
            <a:ext cx="8014800" cy="9050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1"/>
                </a:solidFill>
                <a:latin typeface="Times New Roman"/>
                <a:ea typeface="Times New Roman"/>
                <a:cs typeface="Times New Roman"/>
                <a:sym typeface="Times New Roman"/>
              </a:rPr>
              <a:t>Clyde Fisher (curator at the Hayden Planetarium at the American Museum of Natural History) and Henrietta Swope (astronomer at the Harvard College Observatory) embarked on an expedition to Kazakhstan in June 1936 to study a solar eclipse. Despite both working in the same field and being present on the same expedition, there are clear and identifiable differences in how they chose to document the experience. Fisher and Swope each took a different approach to photograph composition, though there are also startling similarities in terms of main focus. The existence of two different sets of photographs and writings about the same expedition provides an opportunity to consider how men and women of science approached field work in the early twentieth century, and how those approaches overlapped or diverged. Additionally, Fisher and Swope’s different personal backgrounds informed their respective photography styles and compositions.</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1"/>
                </a:solidFill>
                <a:latin typeface="Times New Roman"/>
                <a:ea typeface="Times New Roman"/>
                <a:cs typeface="Times New Roman"/>
                <a:sym typeface="Times New Roman"/>
              </a:rPr>
              <a:t>In this project, my overarching question was: In what ways are Swope's and Fisher's photographs similar -- in what they photograph, the kinds of framing and composition they use, the subjects they explore? In what ways are they different?</a:t>
            </a:r>
            <a:endParaRPr b="0" i="0" sz="2400" u="none" cap="none" strike="noStrike">
              <a:solidFill>
                <a:srgbClr val="000000"/>
              </a:solidFill>
              <a:latin typeface="Times New Roman"/>
              <a:ea typeface="Times New Roman"/>
              <a:cs typeface="Times New Roman"/>
              <a:sym typeface="Times New Roman"/>
            </a:endParaRPr>
          </a:p>
        </p:txBody>
      </p:sp>
      <p:sp>
        <p:nvSpPr>
          <p:cNvPr id="74" name="Google Shape;74;p1"/>
          <p:cNvSpPr txBox="1"/>
          <p:nvPr/>
        </p:nvSpPr>
        <p:spPr>
          <a:xfrm>
            <a:off x="34201300" y="24243475"/>
            <a:ext cx="8483100" cy="667872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000000"/>
                </a:solidFill>
                <a:latin typeface="Times New Roman"/>
                <a:ea typeface="Times New Roman"/>
                <a:cs typeface="Times New Roman"/>
                <a:sym typeface="Times New Roman"/>
              </a:rPr>
              <a:t>Fisher, Clyde. Folder ‘Eclipse in Kazakhstan (1936). Photographs 296438-296539,’ Central Archives, American Museum of Natural History, New York City.</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000000"/>
                </a:solidFill>
                <a:latin typeface="Times New Roman"/>
                <a:ea typeface="Times New Roman"/>
                <a:cs typeface="Times New Roman"/>
                <a:sym typeface="Times New Roman"/>
              </a:rPr>
              <a:t>Fisher, Clyde. “The Eclipse in Kazakhstan” </a:t>
            </a:r>
            <a:r>
              <a:rPr b="0" i="1" lang="en" sz="2400" u="none" cap="none" strike="noStrike">
                <a:solidFill>
                  <a:srgbClr val="000000"/>
                </a:solidFill>
                <a:latin typeface="Times New Roman"/>
                <a:ea typeface="Times New Roman"/>
                <a:cs typeface="Times New Roman"/>
                <a:sym typeface="Times New Roman"/>
              </a:rPr>
              <a:t>Natural History </a:t>
            </a:r>
            <a:r>
              <a:rPr b="0" i="0" lang="en" sz="2400" u="none" cap="none" strike="noStrike">
                <a:solidFill>
                  <a:srgbClr val="000000"/>
                </a:solidFill>
                <a:latin typeface="Times New Roman"/>
                <a:ea typeface="Times New Roman"/>
                <a:cs typeface="Times New Roman"/>
                <a:sym typeface="Times New Roman"/>
              </a:rPr>
              <a:t>magazine, 38, 3 (1936): 203-210.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000000"/>
                </a:solidFill>
                <a:latin typeface="Times New Roman"/>
                <a:ea typeface="Times New Roman"/>
                <a:cs typeface="Times New Roman"/>
                <a:sym typeface="Times New Roman"/>
              </a:rPr>
              <a:t>Green, Richard. </a:t>
            </a:r>
            <a:r>
              <a:rPr b="0" i="1" lang="en" sz="2400" u="none" cap="none" strike="noStrike">
                <a:solidFill>
                  <a:srgbClr val="000000"/>
                </a:solidFill>
                <a:latin typeface="Times New Roman"/>
                <a:ea typeface="Times New Roman"/>
                <a:cs typeface="Times New Roman"/>
                <a:sym typeface="Times New Roman"/>
              </a:rPr>
              <a:t>Te Ata: Chickasaw Storyteller, American Treasure</a:t>
            </a:r>
            <a:r>
              <a:rPr b="0" i="0" lang="en" sz="2400" u="none" cap="none" strike="noStrike">
                <a:solidFill>
                  <a:srgbClr val="000000"/>
                </a:solidFill>
                <a:latin typeface="Times New Roman"/>
                <a:ea typeface="Times New Roman"/>
                <a:cs typeface="Times New Roman"/>
                <a:sym typeface="Times New Roman"/>
              </a:rPr>
              <a:t>. University of Oklahoma Press. 2002.</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000000"/>
                </a:solidFill>
                <a:latin typeface="Times New Roman"/>
                <a:ea typeface="Times New Roman"/>
                <a:cs typeface="Times New Roman"/>
                <a:sym typeface="Times New Roman"/>
              </a:rPr>
              <a:t>Swope, Henrietta. Eclipse in Kazakhstan photographs. Central Archives, Schlesinger Library, Radcliffe College.</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000000"/>
                </a:solidFill>
                <a:latin typeface="Times New Roman"/>
                <a:ea typeface="Times New Roman"/>
                <a:cs typeface="Times New Roman"/>
                <a:sym typeface="Times New Roman"/>
              </a:rPr>
              <a:t>Swope, Henrietta. Assorted Writings. Manuscript collection, Central Archives, Schlesinger Library, Radcliffe College.</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75" name="Google Shape;75;p1"/>
          <p:cNvSpPr txBox="1"/>
          <p:nvPr/>
        </p:nvSpPr>
        <p:spPr>
          <a:xfrm>
            <a:off x="12151825" y="6058600"/>
            <a:ext cx="7213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Methods</a:t>
            </a:r>
            <a:endParaRPr b="0" i="0" sz="4800" u="none" cap="none" strike="noStrike">
              <a:solidFill>
                <a:srgbClr val="FFFFFF"/>
              </a:solidFill>
              <a:latin typeface="Times New Roman"/>
              <a:ea typeface="Times New Roman"/>
              <a:cs typeface="Times New Roman"/>
              <a:sym typeface="Times New Roman"/>
            </a:endParaRPr>
          </a:p>
        </p:txBody>
      </p:sp>
      <p:sp>
        <p:nvSpPr>
          <p:cNvPr id="76" name="Google Shape;76;p1"/>
          <p:cNvSpPr txBox="1"/>
          <p:nvPr/>
        </p:nvSpPr>
        <p:spPr>
          <a:xfrm>
            <a:off x="11834338" y="15679400"/>
            <a:ext cx="7614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Results</a:t>
            </a:r>
            <a:endParaRPr b="0" i="0" sz="4800" u="none" cap="none" strike="noStrike">
              <a:solidFill>
                <a:srgbClr val="FFFFFF"/>
              </a:solidFill>
              <a:latin typeface="Times New Roman"/>
              <a:ea typeface="Times New Roman"/>
              <a:cs typeface="Times New Roman"/>
              <a:sym typeface="Times New Roman"/>
            </a:endParaRPr>
          </a:p>
        </p:txBody>
      </p:sp>
      <p:sp>
        <p:nvSpPr>
          <p:cNvPr id="77" name="Google Shape;77;p1"/>
          <p:cNvSpPr txBox="1"/>
          <p:nvPr/>
        </p:nvSpPr>
        <p:spPr>
          <a:xfrm>
            <a:off x="11999450" y="7746650"/>
            <a:ext cx="7213500" cy="741738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000000"/>
                </a:solidFill>
                <a:latin typeface="Times New Roman"/>
                <a:ea typeface="Times New Roman"/>
                <a:cs typeface="Times New Roman"/>
                <a:sym typeface="Times New Roman"/>
              </a:rPr>
              <a:t>This project centers on the pictures that Henrietta Swope and Clyde Fisher took when both were involved in a 1936 U.S.-based expedition to study a solar eclipse in Kazakhstan. My analysis began with initial observations about their respective photographs in terms of composition, subject matter, and framing. These observations formed a framework for subsequent analysis of content and style in the photographs. Each photograph was then considered individually and classified using that framework. This classification focused specifically on whether the image depicted the people involved in the expedition or the scientific work being performed; in addition, certain photographs revealed Siberian village life. Once the images had been classified, the project then compared the results to writings from Swope and Fisher to develop a comprehensive understanding of their respective approaches to scientific study and record-keeping through the medium of photography.</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78" name="Google Shape;78;p1"/>
          <p:cNvSpPr txBox="1"/>
          <p:nvPr/>
        </p:nvSpPr>
        <p:spPr>
          <a:xfrm>
            <a:off x="34596100" y="8078063"/>
            <a:ext cx="7693500" cy="6965723"/>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1"/>
                </a:solidFill>
                <a:latin typeface="Times New Roman"/>
                <a:ea typeface="Times New Roman"/>
                <a:cs typeface="Times New Roman"/>
                <a:sym typeface="Times New Roman"/>
              </a:rPr>
              <a:t>Examining these photographs shows that Swope and Fisher took qualitatively different approaches to documenting their experiences on the expedition to Kazakhstan. Swope tended to focus on human interactions, capturing the day-to-day events of the research party, while Fisher centered his attention on the scientific and academic work being done. Together, these two complementary perspectives inform viewers and historians about this work in early modern astronomy. Future avenues for exploration with this project include examining other collections of photographs and documentation from the solar eclipse in 1936 by other researchers. The goal would be to compare and contrast different perspectives further from different researchers to try to see if we can uncover what the expedition was truly like for all parties involved.</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79" name="Google Shape;79;p1"/>
          <p:cNvSpPr/>
          <p:nvPr/>
        </p:nvSpPr>
        <p:spPr>
          <a:xfrm>
            <a:off x="11550913" y="25420075"/>
            <a:ext cx="8014800" cy="1191900"/>
          </a:xfrm>
          <a:prstGeom prst="rect">
            <a:avLst/>
          </a:prstGeom>
          <a:solidFill>
            <a:srgbClr val="782F40"/>
          </a:solidFill>
          <a:ln cap="flat" cmpd="sng" w="152400">
            <a:solidFill>
              <a:srgbClr val="CEB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
          <p:cNvSpPr txBox="1"/>
          <p:nvPr/>
        </p:nvSpPr>
        <p:spPr>
          <a:xfrm>
            <a:off x="11550913" y="25554325"/>
            <a:ext cx="80148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Discussion</a:t>
            </a:r>
            <a:endParaRPr b="0" i="0" sz="4800" u="none" cap="none" strike="noStrike">
              <a:solidFill>
                <a:srgbClr val="FFFFFF"/>
              </a:solidFill>
              <a:latin typeface="Times New Roman"/>
              <a:ea typeface="Times New Roman"/>
              <a:cs typeface="Times New Roman"/>
              <a:sym typeface="Times New Roman"/>
            </a:endParaRPr>
          </a:p>
        </p:txBody>
      </p:sp>
      <p:sp>
        <p:nvSpPr>
          <p:cNvPr id="81" name="Google Shape;81;p1"/>
          <p:cNvSpPr txBox="1"/>
          <p:nvPr/>
        </p:nvSpPr>
        <p:spPr>
          <a:xfrm>
            <a:off x="21378625" y="16959538"/>
            <a:ext cx="9599100" cy="2678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1"/>
                </a:solidFill>
                <a:latin typeface="Times New Roman"/>
                <a:ea typeface="Times New Roman"/>
                <a:cs typeface="Times New Roman"/>
                <a:sym typeface="Times New Roman"/>
              </a:rPr>
              <a:t>Characteristics of Fisher’s photographs:</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b="0" i="0" lang="en" sz="2400" u="none" cap="none" strike="noStrike">
                <a:solidFill>
                  <a:schemeClr val="dk1"/>
                </a:solidFill>
                <a:latin typeface="Times New Roman"/>
                <a:ea typeface="Times New Roman"/>
                <a:cs typeface="Times New Roman"/>
                <a:sym typeface="Times New Roman"/>
              </a:rPr>
              <a:t>Tend to show objects, not people</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b="0" i="0" lang="en" sz="2400" u="none" cap="none" strike="noStrike">
                <a:solidFill>
                  <a:schemeClr val="dk1"/>
                </a:solidFill>
                <a:latin typeface="Times New Roman"/>
                <a:ea typeface="Times New Roman"/>
                <a:cs typeface="Times New Roman"/>
                <a:sym typeface="Times New Roman"/>
              </a:rPr>
              <a:t>If people are present, they are performing an action, not candid shots</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b="0" i="0" lang="en" sz="2400" u="none" cap="none" strike="noStrike">
                <a:solidFill>
                  <a:schemeClr val="dk1"/>
                </a:solidFill>
                <a:latin typeface="Times New Roman"/>
                <a:ea typeface="Times New Roman"/>
                <a:cs typeface="Times New Roman"/>
                <a:sym typeface="Times New Roman"/>
              </a:rPr>
              <a:t>Small number of posed and staged photos of people</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b="0" i="0" lang="en" sz="2400" u="none" cap="none" strike="noStrike">
                <a:solidFill>
                  <a:schemeClr val="dk1"/>
                </a:solidFill>
                <a:latin typeface="Times New Roman"/>
                <a:ea typeface="Times New Roman"/>
                <a:cs typeface="Times New Roman"/>
                <a:sym typeface="Times New Roman"/>
              </a:rPr>
              <a:t>Mostly buildings, mostly items, mostly backgrounds and environments</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82" name="Google Shape;82;p1"/>
          <p:cNvSpPr txBox="1"/>
          <p:nvPr/>
        </p:nvSpPr>
        <p:spPr>
          <a:xfrm>
            <a:off x="21569575" y="28193800"/>
            <a:ext cx="9217200" cy="310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1"/>
                </a:solidFill>
                <a:latin typeface="Times New Roman"/>
                <a:ea typeface="Times New Roman"/>
                <a:cs typeface="Times New Roman"/>
                <a:sym typeface="Times New Roman"/>
              </a:rPr>
              <a:t>Characteristics of Swope’s photographs:</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b="0" i="0" lang="en" sz="2400" u="none" cap="none" strike="noStrike">
                <a:solidFill>
                  <a:schemeClr val="dk1"/>
                </a:solidFill>
                <a:latin typeface="Times New Roman"/>
                <a:ea typeface="Times New Roman"/>
                <a:cs typeface="Times New Roman"/>
                <a:sym typeface="Times New Roman"/>
              </a:rPr>
              <a:t>Mostly people</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b="0" i="0" lang="en" sz="2400" u="none" cap="none" strike="noStrike">
                <a:solidFill>
                  <a:schemeClr val="dk1"/>
                </a:solidFill>
                <a:latin typeface="Times New Roman"/>
                <a:ea typeface="Times New Roman"/>
                <a:cs typeface="Times New Roman"/>
                <a:sym typeface="Times New Roman"/>
              </a:rPr>
              <a:t>Some posed photos, mostly candid</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b="0" i="0" lang="en" sz="2400" u="none" cap="none" strike="noStrike">
                <a:solidFill>
                  <a:schemeClr val="dk1"/>
                </a:solidFill>
                <a:latin typeface="Times New Roman"/>
                <a:ea typeface="Times New Roman"/>
                <a:cs typeface="Times New Roman"/>
                <a:sym typeface="Times New Roman"/>
              </a:rPr>
              <a:t>In cases where person is photographed with object, object is not being used for work</a:t>
            </a:r>
            <a:endParaRPr b="0" i="0" sz="2400" u="none" cap="none" strike="noStrike">
              <a:solidFill>
                <a:schemeClr val="dk1"/>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chemeClr val="dk1"/>
              </a:buClr>
              <a:buSzPts val="2400"/>
              <a:buFont typeface="Times New Roman"/>
              <a:buChar char="●"/>
            </a:pPr>
            <a:r>
              <a:rPr b="0" i="0" lang="en" sz="2400" u="none" cap="none" strike="noStrike">
                <a:solidFill>
                  <a:schemeClr val="dk1"/>
                </a:solidFill>
                <a:latin typeface="Times New Roman"/>
                <a:ea typeface="Times New Roman"/>
                <a:cs typeface="Times New Roman"/>
                <a:sym typeface="Times New Roman"/>
              </a:rPr>
              <a:t>Mostly human interaction in the expedition site</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83" name="Google Shape;83;p1"/>
          <p:cNvSpPr txBox="1"/>
          <p:nvPr/>
        </p:nvSpPr>
        <p:spPr>
          <a:xfrm>
            <a:off x="11416825" y="27169825"/>
            <a:ext cx="8283000" cy="480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1"/>
                </a:solidFill>
                <a:latin typeface="Times New Roman"/>
                <a:ea typeface="Times New Roman"/>
                <a:cs typeface="Times New Roman"/>
                <a:sym typeface="Times New Roman"/>
              </a:rPr>
              <a:t>Behind every photograph is an inherent bias in framing and composition. Swope and Fisher each captured different elements of the expedition in their pictures, and it is difficult to gain a full understanding of the Kazakhstan expedition by solely considering one set of photo. When both Swope and Fisher’s photographic collections are considered together, the viewer gains a clearer sense of not only how the researchers went about collecting the data and necessary observations, but also a better sense of who the people behind the expedition were and how they interacted with each other.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84" name="Google Shape;84;p1"/>
          <p:cNvSpPr txBox="1"/>
          <p:nvPr/>
        </p:nvSpPr>
        <p:spPr>
          <a:xfrm>
            <a:off x="34353700" y="18141038"/>
            <a:ext cx="8014800" cy="225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1"/>
                </a:solidFill>
                <a:latin typeface="Times New Roman"/>
                <a:ea typeface="Times New Roman"/>
                <a:cs typeface="Times New Roman"/>
                <a:sym typeface="Times New Roman"/>
              </a:rPr>
              <a:t>Thank you to the UROP program and the FSU Department of History. Thank you as well to my mentor, Associate Professor of History Ronald E. Doel, for his unwavering support and to my UROP leaders Alyssia Price and Miquelle de la Ossa.</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85" name="Google Shape;85;p1"/>
          <p:cNvSpPr/>
          <p:nvPr/>
        </p:nvSpPr>
        <p:spPr>
          <a:xfrm>
            <a:off x="22849375" y="5924350"/>
            <a:ext cx="8014800" cy="1191900"/>
          </a:xfrm>
          <a:prstGeom prst="rect">
            <a:avLst/>
          </a:prstGeom>
          <a:solidFill>
            <a:srgbClr val="782F40"/>
          </a:solidFill>
          <a:ln cap="flat" cmpd="sng" w="152400">
            <a:solidFill>
              <a:srgbClr val="CEB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23010025" y="6058588"/>
            <a:ext cx="7693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Times New Roman"/>
                <a:ea typeface="Times New Roman"/>
                <a:cs typeface="Times New Roman"/>
                <a:sym typeface="Times New Roman"/>
              </a:rPr>
              <a:t>Discussion (</a:t>
            </a:r>
            <a:r>
              <a:rPr b="0" i="1" lang="en" sz="4800" u="none" cap="none" strike="noStrike">
                <a:solidFill>
                  <a:srgbClr val="FFFFFF"/>
                </a:solidFill>
                <a:latin typeface="Times New Roman"/>
                <a:ea typeface="Times New Roman"/>
                <a:cs typeface="Times New Roman"/>
                <a:sym typeface="Times New Roman"/>
              </a:rPr>
              <a:t>continued</a:t>
            </a:r>
            <a:r>
              <a:rPr b="0" i="0" lang="en" sz="4800" u="none" cap="none" strike="noStrike">
                <a:solidFill>
                  <a:srgbClr val="FFFFFF"/>
                </a:solidFill>
                <a:latin typeface="Times New Roman"/>
                <a:ea typeface="Times New Roman"/>
                <a:cs typeface="Times New Roman"/>
                <a:sym typeface="Times New Roman"/>
              </a:rPr>
              <a:t>)</a:t>
            </a:r>
            <a:endParaRPr b="0" i="0" sz="4800" u="none" cap="none" strike="noStrike">
              <a:solidFill>
                <a:srgbClr val="FFFFFF"/>
              </a:solidFill>
              <a:latin typeface="Times New Roman"/>
              <a:ea typeface="Times New Roman"/>
              <a:cs typeface="Times New Roman"/>
              <a:sym typeface="Times New Roman"/>
            </a:endParaRPr>
          </a:p>
        </p:txBody>
      </p:sp>
      <p:sp>
        <p:nvSpPr>
          <p:cNvPr id="87" name="Google Shape;87;p1"/>
          <p:cNvSpPr txBox="1"/>
          <p:nvPr/>
        </p:nvSpPr>
        <p:spPr>
          <a:xfrm>
            <a:off x="11751175" y="17510725"/>
            <a:ext cx="7614300" cy="777440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1"/>
                </a:solidFill>
                <a:latin typeface="Times New Roman"/>
                <a:ea typeface="Times New Roman"/>
                <a:cs typeface="Times New Roman"/>
                <a:sym typeface="Times New Roman"/>
              </a:rPr>
              <a:t>My analysis involved over 200 photographs, roughly 100 by Swope and 100 by Fisher. Certain trends are clearly visible within these subcollections. Henrietta Swope’s pictures focus more on the people on the expedition and their experiences. In contrast, Clyde Fisher’s pictures focus more on capturing the methodology behind the eclipse and the work aspect of the trip.  However both these collections work in tandem to show how hard these researchers worked on the trip to Kazakhstan, as well as to enable a better understanding of the types of gear and equipment used as well as how they worked in Kazakhstan. Swope’s pictures illustrate the people on the trip and their reactions while Fisher showed the equipment being used, their locations, and things being done. Taken together, these photographs reflect the challenges and triumphs of scientific field work in the early 20th century, and perhaps also reflects gendered perspectives.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pic>
        <p:nvPicPr>
          <p:cNvPr id="88" name="Google Shape;88;p1"/>
          <p:cNvPicPr preferRelativeResize="0"/>
          <p:nvPr/>
        </p:nvPicPr>
        <p:blipFill rotWithShape="1">
          <a:blip r:embed="rId5">
            <a:alphaModFix/>
          </a:blip>
          <a:srcRect b="44728" l="32050" r="50961" t="15384"/>
          <a:stretch/>
        </p:blipFill>
        <p:spPr>
          <a:xfrm>
            <a:off x="21474363" y="7928225"/>
            <a:ext cx="5292725" cy="6990378"/>
          </a:xfrm>
          <a:prstGeom prst="rect">
            <a:avLst/>
          </a:prstGeom>
          <a:noFill/>
          <a:ln>
            <a:noFill/>
          </a:ln>
        </p:spPr>
      </p:pic>
      <p:pic>
        <p:nvPicPr>
          <p:cNvPr id="89" name="Google Shape;89;p1"/>
          <p:cNvPicPr preferRelativeResize="0"/>
          <p:nvPr/>
        </p:nvPicPr>
        <p:blipFill rotWithShape="1">
          <a:blip r:embed="rId6">
            <a:alphaModFix/>
          </a:blip>
          <a:srcRect b="3030" l="50961" r="32692" t="54860"/>
          <a:stretch/>
        </p:blipFill>
        <p:spPr>
          <a:xfrm>
            <a:off x="28051588" y="7928225"/>
            <a:ext cx="4846575" cy="7032275"/>
          </a:xfrm>
          <a:prstGeom prst="rect">
            <a:avLst/>
          </a:prstGeom>
          <a:noFill/>
          <a:ln>
            <a:noFill/>
          </a:ln>
        </p:spPr>
      </p:pic>
      <p:pic>
        <p:nvPicPr>
          <p:cNvPr id="90" name="Google Shape;90;p1"/>
          <p:cNvPicPr preferRelativeResize="0"/>
          <p:nvPr/>
        </p:nvPicPr>
        <p:blipFill rotWithShape="1">
          <a:blip r:embed="rId7">
            <a:alphaModFix/>
          </a:blip>
          <a:srcRect b="6475" l="41803" r="34932" t="38213"/>
          <a:stretch/>
        </p:blipFill>
        <p:spPr>
          <a:xfrm>
            <a:off x="20305825" y="19620976"/>
            <a:ext cx="4846584" cy="6396200"/>
          </a:xfrm>
          <a:prstGeom prst="rect">
            <a:avLst/>
          </a:prstGeom>
          <a:noFill/>
          <a:ln>
            <a:noFill/>
          </a:ln>
        </p:spPr>
      </p:pic>
      <p:pic>
        <p:nvPicPr>
          <p:cNvPr id="91" name="Google Shape;91;p1"/>
          <p:cNvPicPr preferRelativeResize="0"/>
          <p:nvPr/>
        </p:nvPicPr>
        <p:blipFill rotWithShape="1">
          <a:blip r:embed="rId8">
            <a:alphaModFix/>
          </a:blip>
          <a:srcRect b="14321" l="28687" r="29644" t="30744"/>
          <a:stretch/>
        </p:blipFill>
        <p:spPr>
          <a:xfrm>
            <a:off x="25892512" y="19637639"/>
            <a:ext cx="7614300" cy="5652161"/>
          </a:xfrm>
          <a:prstGeom prst="rect">
            <a:avLst/>
          </a:prstGeom>
          <a:noFill/>
          <a:ln>
            <a:noFill/>
          </a:ln>
        </p:spPr>
      </p:pic>
      <p:sp>
        <p:nvSpPr>
          <p:cNvPr id="92" name="Google Shape;92;p1"/>
          <p:cNvSpPr txBox="1"/>
          <p:nvPr/>
        </p:nvSpPr>
        <p:spPr>
          <a:xfrm>
            <a:off x="21301800" y="14492550"/>
            <a:ext cx="5292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93" name="Google Shape;93;p1"/>
          <p:cNvSpPr txBox="1"/>
          <p:nvPr/>
        </p:nvSpPr>
        <p:spPr>
          <a:xfrm>
            <a:off x="21544975" y="15020554"/>
            <a:ext cx="5509654" cy="276995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 sz="2400" u="none" cap="none" strike="noStrike">
                <a:solidFill>
                  <a:srgbClr val="000000"/>
                </a:solidFill>
                <a:latin typeface="Times New Roman"/>
                <a:ea typeface="Times New Roman"/>
                <a:cs typeface="Times New Roman"/>
                <a:sym typeface="Times New Roman"/>
              </a:rPr>
              <a:t>Fisher Photograph: 296440</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100"/>
              <a:buFont typeface="Arial"/>
              <a:buNone/>
            </a:pPr>
            <a:r>
              <a:rPr b="0" i="0" lang="en" sz="2400" u="none" cap="none" strike="noStrike">
                <a:solidFill>
                  <a:srgbClr val="000000"/>
                </a:solidFill>
                <a:latin typeface="Times New Roman"/>
                <a:ea typeface="Times New Roman"/>
                <a:cs typeface="Times New Roman"/>
                <a:sym typeface="Times New Roman"/>
              </a:rPr>
              <a:t>Person carrying unidentified equipment [</a:t>
            </a:r>
            <a:r>
              <a:rPr b="0" i="1" lang="en" sz="2400" u="none" cap="none" strike="noStrike">
                <a:solidFill>
                  <a:srgbClr val="0070C0"/>
                </a:solidFill>
                <a:latin typeface="Times New Roman"/>
                <a:ea typeface="Times New Roman"/>
                <a:cs typeface="Times New Roman"/>
                <a:sym typeface="Times New Roman"/>
              </a:rPr>
              <a:t>lower resolution image supplied by American Museum of Natural History, closed because of the pandemic</a:t>
            </a:r>
            <a:r>
              <a:rPr b="0" i="0" lang="en" sz="2400" u="none" cap="none" strike="noStrike">
                <a:solidFill>
                  <a:srgbClr val="000000"/>
                </a:solidFill>
                <a:latin typeface="Times New Roman"/>
                <a:ea typeface="Times New Roman"/>
                <a:cs typeface="Times New Roman"/>
                <a:sym typeface="Times New Roman"/>
              </a:rPr>
              <a:t>]</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1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94" name="Google Shape;94;p1"/>
          <p:cNvSpPr txBox="1"/>
          <p:nvPr/>
        </p:nvSpPr>
        <p:spPr>
          <a:xfrm>
            <a:off x="27990213" y="15061012"/>
            <a:ext cx="4846500" cy="35086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imes New Roman"/>
                <a:ea typeface="Times New Roman"/>
                <a:cs typeface="Times New Roman"/>
                <a:sym typeface="Times New Roman"/>
              </a:rPr>
              <a:t>Fisher Photograph: 296443</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imes New Roman"/>
                <a:ea typeface="Times New Roman"/>
                <a:cs typeface="Times New Roman"/>
                <a:sym typeface="Times New Roman"/>
              </a:rPr>
              <a:t>Person working</a:t>
            </a:r>
            <a:endParaRPr/>
          </a:p>
          <a:p>
            <a:pPr indent="0" lvl="0" marL="0" marR="0" rtl="0" algn="ctr">
              <a:lnSpc>
                <a:spcPct val="100000"/>
              </a:lnSpc>
              <a:spcBef>
                <a:spcPts val="0"/>
              </a:spcBef>
              <a:spcAft>
                <a:spcPts val="0"/>
              </a:spcAft>
              <a:buNone/>
            </a:pPr>
            <a:r>
              <a:rPr b="0" i="0" lang="en" sz="2400" u="none" cap="none" strike="noStrike">
                <a:solidFill>
                  <a:srgbClr val="000000"/>
                </a:solidFill>
                <a:latin typeface="Times New Roman"/>
                <a:ea typeface="Times New Roman"/>
                <a:cs typeface="Times New Roman"/>
                <a:sym typeface="Times New Roman"/>
              </a:rPr>
              <a:t>[</a:t>
            </a:r>
            <a:r>
              <a:rPr b="0" i="1" lang="en" sz="2400" u="none" cap="none" strike="noStrike">
                <a:solidFill>
                  <a:srgbClr val="0070C0"/>
                </a:solidFill>
                <a:latin typeface="Times New Roman"/>
                <a:ea typeface="Times New Roman"/>
                <a:cs typeface="Times New Roman"/>
                <a:sym typeface="Times New Roman"/>
              </a:rPr>
              <a:t>lower resolution image supplied by American Museum of Natural History, closed because of the pandemic</a:t>
            </a:r>
            <a:r>
              <a:rPr b="0" i="0" lang="en" sz="2400" u="none" cap="none" strike="noStrike">
                <a:solidFill>
                  <a:srgbClr val="000000"/>
                </a:solidFill>
                <a:latin typeface="Times New Roman"/>
                <a:ea typeface="Times New Roman"/>
                <a:cs typeface="Times New Roman"/>
                <a:sym typeface="Times New Roman"/>
              </a:rPr>
              <a:t>]</a:t>
            </a:r>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95" name="Google Shape;95;p1"/>
          <p:cNvSpPr txBox="1"/>
          <p:nvPr/>
        </p:nvSpPr>
        <p:spPr>
          <a:xfrm>
            <a:off x="20351488" y="26477713"/>
            <a:ext cx="4846500" cy="129263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imes New Roman"/>
                <a:ea typeface="Times New Roman"/>
                <a:cs typeface="Times New Roman"/>
                <a:sym typeface="Times New Roman"/>
              </a:rPr>
              <a:t>Swope Photograph</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imes New Roman"/>
                <a:ea typeface="Times New Roman"/>
                <a:cs typeface="Times New Roman"/>
                <a:sym typeface="Times New Roman"/>
              </a:rPr>
              <a:t>'Ak-Bulak Market Day’ [Siberian town near eclipse expedition camp]</a:t>
            </a:r>
            <a:endParaRPr b="0" i="0" sz="2400" u="none" cap="none" strike="noStrike">
              <a:solidFill>
                <a:srgbClr val="000000"/>
              </a:solidFill>
              <a:latin typeface="Times New Roman"/>
              <a:ea typeface="Times New Roman"/>
              <a:cs typeface="Times New Roman"/>
              <a:sym typeface="Times New Roman"/>
            </a:endParaRPr>
          </a:p>
        </p:txBody>
      </p:sp>
      <p:sp>
        <p:nvSpPr>
          <p:cNvPr id="96" name="Google Shape;96;p1"/>
          <p:cNvSpPr txBox="1"/>
          <p:nvPr/>
        </p:nvSpPr>
        <p:spPr>
          <a:xfrm>
            <a:off x="25892499" y="25644175"/>
            <a:ext cx="7693500" cy="3140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imes New Roman"/>
                <a:ea typeface="Times New Roman"/>
                <a:cs typeface="Times New Roman"/>
                <a:sym typeface="Times New Roman"/>
              </a:rPr>
              <a:t>Swope Photograph</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imes New Roman"/>
                <a:ea typeface="Times New Roman"/>
                <a:cs typeface="Times New Roman"/>
                <a:sym typeface="Times New Roman"/>
              </a:rPr>
              <a:t>Taken after the totality of the eclipse</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b="0" i="1" lang="en" sz="2400" u="none" cap="none" strike="noStrike">
                <a:solidFill>
                  <a:srgbClr val="000000"/>
                </a:solidFill>
                <a:latin typeface="Times New Roman"/>
                <a:ea typeface="Times New Roman"/>
                <a:cs typeface="Times New Roman"/>
                <a:sym typeface="Times New Roman"/>
              </a:rPr>
              <a:t>Pictured</a:t>
            </a:r>
            <a:r>
              <a:rPr b="0" i="0" lang="en" sz="2400" u="none" cap="none" strike="noStrike">
                <a:solidFill>
                  <a:srgbClr val="000000"/>
                </a:solidFill>
                <a:latin typeface="Times New Roman"/>
                <a:ea typeface="Times New Roman"/>
                <a:cs typeface="Times New Roman"/>
                <a:sym typeface="Times New Roman"/>
              </a:rPr>
              <a:t>: Dr. Wallace R. Brode (Ohio State University), Mr. A. H. Benfield (Cambridge, England), Dr. Joseph P. Boyce (Massachusetts Institute of Technology), Mr. Henry Hemmendinger (Harvard University)</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